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notesMasterIdLst>
    <p:notesMasterId r:id="rId35"/>
  </p:notesMasterIdLst>
  <p:sldIdLst>
    <p:sldId id="256" r:id="rId3"/>
    <p:sldId id="258" r:id="rId4"/>
    <p:sldId id="259" r:id="rId5"/>
    <p:sldId id="260" r:id="rId6"/>
    <p:sldId id="261" r:id="rId7"/>
    <p:sldId id="287" r:id="rId8"/>
    <p:sldId id="28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0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0"/>
    <a:srgbClr val="FF00FF"/>
    <a:srgbClr val="009EF3"/>
    <a:srgbClr val="FFB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1DF128-7766-4835-BA13-707902ABA3F3}" v="145" dt="2025-08-11T04:03:27.8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660"/>
  </p:normalViewPr>
  <p:slideViewPr>
    <p:cSldViewPr>
      <p:cViewPr varScale="1">
        <p:scale>
          <a:sx n="65" d="100"/>
          <a:sy n="65" d="100"/>
        </p:scale>
        <p:origin x="654" y="90"/>
      </p:cViewPr>
      <p:guideLst>
        <p:guide orient="horz" pos="344"/>
        <p:guide pos="6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 Hoà Huỳnh" userId="d389dea489eca758" providerId="LiveId" clId="{E21DF128-7766-4835-BA13-707902ABA3F3}"/>
    <pc:docChg chg="undo redo custSel addSld modSld sldOrd">
      <pc:chgData name="Huy Hoà Huỳnh" userId="d389dea489eca758" providerId="LiveId" clId="{E21DF128-7766-4835-BA13-707902ABA3F3}" dt="2025-08-11T04:11:23.271" v="1116" actId="20577"/>
      <pc:docMkLst>
        <pc:docMk/>
      </pc:docMkLst>
      <pc:sldChg chg="modSp mod">
        <pc:chgData name="Huy Hoà Huỳnh" userId="d389dea489eca758" providerId="LiveId" clId="{E21DF128-7766-4835-BA13-707902ABA3F3}" dt="2025-08-11T01:49:36.109" v="1002" actId="20577"/>
        <pc:sldMkLst>
          <pc:docMk/>
          <pc:sldMk cId="0" sldId="256"/>
        </pc:sldMkLst>
        <pc:spChg chg="mod">
          <ac:chgData name="Huy Hoà Huỳnh" userId="d389dea489eca758" providerId="LiveId" clId="{E21DF128-7766-4835-BA13-707902ABA3F3}" dt="2025-08-11T01:49:36.109" v="1002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Huy Hoà Huỳnh" userId="d389dea489eca758" providerId="LiveId" clId="{E21DF128-7766-4835-BA13-707902ABA3F3}" dt="2025-08-11T01:14:03.316" v="466" actId="207"/>
        <pc:sldMkLst>
          <pc:docMk/>
          <pc:sldMk cId="1117658345" sldId="259"/>
        </pc:sldMkLst>
        <pc:spChg chg="mod">
          <ac:chgData name="Huy Hoà Huỳnh" userId="d389dea489eca758" providerId="LiveId" clId="{E21DF128-7766-4835-BA13-707902ABA3F3}" dt="2025-08-11T01:14:03.316" v="466" actId="207"/>
          <ac:spMkLst>
            <pc:docMk/>
            <pc:sldMk cId="1117658345" sldId="259"/>
            <ac:spMk id="7" creationId="{EFB832B5-7F2F-320B-313D-217BF74D3327}"/>
          </ac:spMkLst>
        </pc:spChg>
        <pc:spChg chg="mod">
          <ac:chgData name="Huy Hoà Huỳnh" userId="d389dea489eca758" providerId="LiveId" clId="{E21DF128-7766-4835-BA13-707902ABA3F3}" dt="2025-08-11T01:14:03.316" v="466" actId="207"/>
          <ac:spMkLst>
            <pc:docMk/>
            <pc:sldMk cId="1117658345" sldId="259"/>
            <ac:spMk id="8" creationId="{23336FB9-62D5-9BDE-65AC-7B8B05A4177C}"/>
          </ac:spMkLst>
        </pc:spChg>
        <pc:spChg chg="mod">
          <ac:chgData name="Huy Hoà Huỳnh" userId="d389dea489eca758" providerId="LiveId" clId="{E21DF128-7766-4835-BA13-707902ABA3F3}" dt="2025-08-11T01:13:32.023" v="465" actId="207"/>
          <ac:spMkLst>
            <pc:docMk/>
            <pc:sldMk cId="1117658345" sldId="259"/>
            <ac:spMk id="15" creationId="{14002936-614B-06CF-3594-13B51B4010DE}"/>
          </ac:spMkLst>
        </pc:spChg>
        <pc:spChg chg="mod">
          <ac:chgData name="Huy Hoà Huỳnh" userId="d389dea489eca758" providerId="LiveId" clId="{E21DF128-7766-4835-BA13-707902ABA3F3}" dt="2025-08-11T01:13:32.023" v="465" actId="207"/>
          <ac:spMkLst>
            <pc:docMk/>
            <pc:sldMk cId="1117658345" sldId="259"/>
            <ac:spMk id="17" creationId="{A63829EB-F0EF-822F-B661-EA22FBE985F8}"/>
          </ac:spMkLst>
        </pc:spChg>
        <pc:grpChg chg="mod">
          <ac:chgData name="Huy Hoà Huỳnh" userId="d389dea489eca758" providerId="LiveId" clId="{E21DF128-7766-4835-BA13-707902ABA3F3}" dt="2025-08-11T01:14:03.316" v="466" actId="207"/>
          <ac:grpSpMkLst>
            <pc:docMk/>
            <pc:sldMk cId="1117658345" sldId="259"/>
            <ac:grpSpMk id="6" creationId="{990E4284-E22E-2879-FA62-435152A96E20}"/>
          </ac:grpSpMkLst>
        </pc:grpChg>
        <pc:grpChg chg="mod">
          <ac:chgData name="Huy Hoà Huỳnh" userId="d389dea489eca758" providerId="LiveId" clId="{E21DF128-7766-4835-BA13-707902ABA3F3}" dt="2025-08-11T01:13:32.023" v="465" actId="207"/>
          <ac:grpSpMkLst>
            <pc:docMk/>
            <pc:sldMk cId="1117658345" sldId="259"/>
            <ac:grpSpMk id="14" creationId="{0ED3E269-C602-AB0E-1F47-7A2A87B62948}"/>
          </ac:grpSpMkLst>
        </pc:grpChg>
      </pc:sldChg>
      <pc:sldChg chg="addSp delSp modSp add mod">
        <pc:chgData name="Huy Hoà Huỳnh" userId="d389dea489eca758" providerId="LiveId" clId="{E21DF128-7766-4835-BA13-707902ABA3F3}" dt="2025-08-11T01:18:52.082" v="693" actId="207"/>
        <pc:sldMkLst>
          <pc:docMk/>
          <pc:sldMk cId="1067837977" sldId="260"/>
        </pc:sldMkLst>
        <pc:spChg chg="add mod">
          <ac:chgData name="Huy Hoà Huỳnh" userId="d389dea489eca758" providerId="LiveId" clId="{E21DF128-7766-4835-BA13-707902ABA3F3}" dt="2025-08-10T08:03:59.840" v="118" actId="1076"/>
          <ac:spMkLst>
            <pc:docMk/>
            <pc:sldMk cId="1067837977" sldId="260"/>
            <ac:spMk id="2" creationId="{945C33DD-1C71-1ADE-6A2E-960193697ECD}"/>
          </ac:spMkLst>
        </pc:spChg>
        <pc:spChg chg="mod">
          <ac:chgData name="Huy Hoà Huỳnh" userId="d389dea489eca758" providerId="LiveId" clId="{E21DF128-7766-4835-BA13-707902ABA3F3}" dt="2025-08-10T08:04:47.996" v="156" actId="1076"/>
          <ac:spMkLst>
            <pc:docMk/>
            <pc:sldMk cId="1067837977" sldId="260"/>
            <ac:spMk id="7" creationId="{AB577ABD-048B-B26A-27F7-756790AFF9CA}"/>
          </ac:spMkLst>
        </pc:spChg>
        <pc:spChg chg="mod">
          <ac:chgData name="Huy Hoà Huỳnh" userId="d389dea489eca758" providerId="LiveId" clId="{E21DF128-7766-4835-BA13-707902ABA3F3}" dt="2025-08-10T08:04:47.996" v="156" actId="1076"/>
          <ac:spMkLst>
            <pc:docMk/>
            <pc:sldMk cId="1067837977" sldId="260"/>
            <ac:spMk id="8" creationId="{0AC32A2D-E9AF-CC1C-BF46-CD4CA611D95D}"/>
          </ac:spMkLst>
        </pc:spChg>
        <pc:spChg chg="mod">
          <ac:chgData name="Huy Hoà Huỳnh" userId="d389dea489eca758" providerId="LiveId" clId="{E21DF128-7766-4835-BA13-707902ABA3F3}" dt="2025-08-10T08:04:47.996" v="156" actId="1076"/>
          <ac:spMkLst>
            <pc:docMk/>
            <pc:sldMk cId="1067837977" sldId="260"/>
            <ac:spMk id="10" creationId="{44CD4596-C632-993B-5E08-13EC39420951}"/>
          </ac:spMkLst>
        </pc:spChg>
        <pc:spChg chg="mod">
          <ac:chgData name="Huy Hoà Huỳnh" userId="d389dea489eca758" providerId="LiveId" clId="{E21DF128-7766-4835-BA13-707902ABA3F3}" dt="2025-08-10T08:03:58.674" v="116" actId="14100"/>
          <ac:spMkLst>
            <pc:docMk/>
            <pc:sldMk cId="1067837977" sldId="260"/>
            <ac:spMk id="11" creationId="{E04DBCE8-7CFA-8A6A-5102-1777A4066A0D}"/>
          </ac:spMkLst>
        </pc:spChg>
        <pc:spChg chg="del">
          <ac:chgData name="Huy Hoà Huỳnh" userId="d389dea489eca758" providerId="LiveId" clId="{E21DF128-7766-4835-BA13-707902ABA3F3}" dt="2025-08-10T08:01:32.356" v="47" actId="478"/>
          <ac:spMkLst>
            <pc:docMk/>
            <pc:sldMk cId="1067837977" sldId="260"/>
            <ac:spMk id="12" creationId="{F8729FC2-23C3-2F4E-2C18-48AFB5799EB2}"/>
          </ac:spMkLst>
        </pc:spChg>
        <pc:spChg chg="add mod">
          <ac:chgData name="Huy Hoà Huỳnh" userId="d389dea489eca758" providerId="LiveId" clId="{E21DF128-7766-4835-BA13-707902ABA3F3}" dt="2025-08-10T08:05:37.982" v="175" actId="1076"/>
          <ac:spMkLst>
            <pc:docMk/>
            <pc:sldMk cId="1067837977" sldId="260"/>
            <ac:spMk id="13" creationId="{4B811800-3DCE-CC6D-AE1B-9F25CCD5CF79}"/>
          </ac:spMkLst>
        </pc:spChg>
        <pc:spChg chg="mod">
          <ac:chgData name="Huy Hoà Huỳnh" userId="d389dea489eca758" providerId="LiveId" clId="{E21DF128-7766-4835-BA13-707902ABA3F3}" dt="2025-08-11T01:18:52.082" v="693" actId="207"/>
          <ac:spMkLst>
            <pc:docMk/>
            <pc:sldMk cId="1067837977" sldId="260"/>
            <ac:spMk id="15" creationId="{2F410A41-6C95-41D6-62FE-C209345BF03D}"/>
          </ac:spMkLst>
        </pc:spChg>
        <pc:spChg chg="mod">
          <ac:chgData name="Huy Hoà Huỳnh" userId="d389dea489eca758" providerId="LiveId" clId="{E21DF128-7766-4835-BA13-707902ABA3F3}" dt="2025-08-11T01:18:52.082" v="693" actId="207"/>
          <ac:spMkLst>
            <pc:docMk/>
            <pc:sldMk cId="1067837977" sldId="260"/>
            <ac:spMk id="17" creationId="{8B7F35E5-48F2-0732-56A8-59FD8E0DF98D}"/>
          </ac:spMkLst>
        </pc:spChg>
        <pc:spChg chg="mod">
          <ac:chgData name="Huy Hoà Huỳnh" userId="d389dea489eca758" providerId="LiveId" clId="{E21DF128-7766-4835-BA13-707902ABA3F3}" dt="2025-08-10T08:04:47.996" v="156" actId="1076"/>
          <ac:spMkLst>
            <pc:docMk/>
            <pc:sldMk cId="1067837977" sldId="260"/>
            <ac:spMk id="18" creationId="{5D6CD095-A6A8-3EFA-7383-F7BED2B0B2BA}"/>
          </ac:spMkLst>
        </pc:spChg>
        <pc:spChg chg="add mod">
          <ac:chgData name="Huy Hoà Huỳnh" userId="d389dea489eca758" providerId="LiveId" clId="{E21DF128-7766-4835-BA13-707902ABA3F3}" dt="2025-08-10T08:06:34.333" v="256" actId="1076"/>
          <ac:spMkLst>
            <pc:docMk/>
            <pc:sldMk cId="1067837977" sldId="260"/>
            <ac:spMk id="20" creationId="{F5414C0F-4C24-0E18-9B1D-17E36B8528FC}"/>
          </ac:spMkLst>
        </pc:spChg>
        <pc:spChg chg="mod">
          <ac:chgData name="Huy Hoà Huỳnh" userId="d389dea489eca758" providerId="LiveId" clId="{E21DF128-7766-4835-BA13-707902ABA3F3}" dt="2025-08-10T08:04:47.996" v="156" actId="1076"/>
          <ac:spMkLst>
            <pc:docMk/>
            <pc:sldMk cId="1067837977" sldId="260"/>
            <ac:spMk id="26" creationId="{A3E16E6A-346D-77BF-4F18-92C6DD7CEE81}"/>
          </ac:spMkLst>
        </pc:spChg>
        <pc:spChg chg="del mod">
          <ac:chgData name="Huy Hoà Huỳnh" userId="d389dea489eca758" providerId="LiveId" clId="{E21DF128-7766-4835-BA13-707902ABA3F3}" dt="2025-08-10T08:05:08.740" v="157" actId="478"/>
          <ac:spMkLst>
            <pc:docMk/>
            <pc:sldMk cId="1067837977" sldId="260"/>
            <ac:spMk id="27" creationId="{4761C4DD-E19F-5EB1-F6FE-166E85DEE4DE}"/>
          </ac:spMkLst>
        </pc:spChg>
        <pc:spChg chg="mod">
          <ac:chgData name="Huy Hoà Huỳnh" userId="d389dea489eca758" providerId="LiveId" clId="{E21DF128-7766-4835-BA13-707902ABA3F3}" dt="2025-08-10T08:06:10.021" v="249" actId="20577"/>
          <ac:spMkLst>
            <pc:docMk/>
            <pc:sldMk cId="1067837977" sldId="260"/>
            <ac:spMk id="28" creationId="{14E035AE-D11D-DCB9-C3AE-E0BEF32E2215}"/>
          </ac:spMkLst>
        </pc:spChg>
        <pc:grpChg chg="mod">
          <ac:chgData name="Huy Hoà Huỳnh" userId="d389dea489eca758" providerId="LiveId" clId="{E21DF128-7766-4835-BA13-707902ABA3F3}" dt="2025-08-10T08:04:47.996" v="156" actId="1076"/>
          <ac:grpSpMkLst>
            <pc:docMk/>
            <pc:sldMk cId="1067837977" sldId="260"/>
            <ac:grpSpMk id="6" creationId="{EE4A14FC-A45D-1B8D-8B7E-54DE3D2A7E75}"/>
          </ac:grpSpMkLst>
        </pc:grpChg>
        <pc:grpChg chg="mod">
          <ac:chgData name="Huy Hoà Huỳnh" userId="d389dea489eca758" providerId="LiveId" clId="{E21DF128-7766-4835-BA13-707902ABA3F3}" dt="2025-08-10T08:04:47.996" v="156" actId="1076"/>
          <ac:grpSpMkLst>
            <pc:docMk/>
            <pc:sldMk cId="1067837977" sldId="260"/>
            <ac:grpSpMk id="9" creationId="{D7E234DB-251F-5D14-F47E-1FEDB7C7D2ED}"/>
          </ac:grpSpMkLst>
        </pc:grpChg>
        <pc:grpChg chg="mod">
          <ac:chgData name="Huy Hoà Huỳnh" userId="d389dea489eca758" providerId="LiveId" clId="{E21DF128-7766-4835-BA13-707902ABA3F3}" dt="2025-08-11T01:18:52.082" v="693" actId="207"/>
          <ac:grpSpMkLst>
            <pc:docMk/>
            <pc:sldMk cId="1067837977" sldId="260"/>
            <ac:grpSpMk id="14" creationId="{D652C421-A88D-04F9-1164-8BB32C7A57B2}"/>
          </ac:grpSpMkLst>
        </pc:grpChg>
        <pc:grpChg chg="mod">
          <ac:chgData name="Huy Hoà Huỳnh" userId="d389dea489eca758" providerId="LiveId" clId="{E21DF128-7766-4835-BA13-707902ABA3F3}" dt="2025-08-10T08:04:02.473" v="119" actId="1076"/>
          <ac:grpSpMkLst>
            <pc:docMk/>
            <pc:sldMk cId="1067837977" sldId="260"/>
            <ac:grpSpMk id="16" creationId="{E02BC995-97C4-338D-7D78-139A46267746}"/>
          </ac:grpSpMkLst>
        </pc:grpChg>
      </pc:sldChg>
      <pc:sldChg chg="addSp delSp modSp add mod">
        <pc:chgData name="Huy Hoà Huỳnh" userId="d389dea489eca758" providerId="LiveId" clId="{E21DF128-7766-4835-BA13-707902ABA3F3}" dt="2025-08-11T01:19:00.858" v="694" actId="207"/>
        <pc:sldMkLst>
          <pc:docMk/>
          <pc:sldMk cId="389922993" sldId="261"/>
        </pc:sldMkLst>
        <pc:spChg chg="del">
          <ac:chgData name="Huy Hoà Huỳnh" userId="d389dea489eca758" providerId="LiveId" clId="{E21DF128-7766-4835-BA13-707902ABA3F3}" dt="2025-08-11T01:10:14.359" v="389" actId="478"/>
          <ac:spMkLst>
            <pc:docMk/>
            <pc:sldMk cId="389922993" sldId="261"/>
            <ac:spMk id="2" creationId="{9BB7A652-0AAA-3D72-637E-239B55E10E02}"/>
          </ac:spMkLst>
        </pc:spChg>
        <pc:spChg chg="add mod">
          <ac:chgData name="Huy Hoà Huỳnh" userId="d389dea489eca758" providerId="LiveId" clId="{E21DF128-7766-4835-BA13-707902ABA3F3}" dt="2025-08-11T01:11:23.558" v="420" actId="1076"/>
          <ac:spMkLst>
            <pc:docMk/>
            <pc:sldMk cId="389922993" sldId="261"/>
            <ac:spMk id="4" creationId="{EFEB1043-A810-4B56-062B-F66858732207}"/>
          </ac:spMkLst>
        </pc:spChg>
        <pc:spChg chg="mod">
          <ac:chgData name="Huy Hoà Huỳnh" userId="d389dea489eca758" providerId="LiveId" clId="{E21DF128-7766-4835-BA13-707902ABA3F3}" dt="2025-08-11T01:19:00.858" v="694" actId="207"/>
          <ac:spMkLst>
            <pc:docMk/>
            <pc:sldMk cId="389922993" sldId="261"/>
            <ac:spMk id="7" creationId="{D8D98A50-85AC-5AEE-A741-42D0F00EB89E}"/>
          </ac:spMkLst>
        </pc:spChg>
        <pc:spChg chg="mod">
          <ac:chgData name="Huy Hoà Huỳnh" userId="d389dea489eca758" providerId="LiveId" clId="{E21DF128-7766-4835-BA13-707902ABA3F3}" dt="2025-08-11T01:19:00.858" v="694" actId="207"/>
          <ac:spMkLst>
            <pc:docMk/>
            <pc:sldMk cId="389922993" sldId="261"/>
            <ac:spMk id="8" creationId="{B67E32B1-088E-3A10-409B-FCD98D966B84}"/>
          </ac:spMkLst>
        </pc:spChg>
        <pc:spChg chg="mod">
          <ac:chgData name="Huy Hoà Huỳnh" userId="d389dea489eca758" providerId="LiveId" clId="{E21DF128-7766-4835-BA13-707902ABA3F3}" dt="2025-08-11T01:11:29.603" v="421" actId="1076"/>
          <ac:spMkLst>
            <pc:docMk/>
            <pc:sldMk cId="389922993" sldId="261"/>
            <ac:spMk id="10" creationId="{0D077E8C-A000-5AA9-8B9D-CD1921FF550B}"/>
          </ac:spMkLst>
        </pc:spChg>
        <pc:spChg chg="mod">
          <ac:chgData name="Huy Hoà Huỳnh" userId="d389dea489eca758" providerId="LiveId" clId="{E21DF128-7766-4835-BA13-707902ABA3F3}" dt="2025-08-11T01:09:19.239" v="342" actId="20577"/>
          <ac:spMkLst>
            <pc:docMk/>
            <pc:sldMk cId="389922993" sldId="261"/>
            <ac:spMk id="11" creationId="{39D57C07-BBF0-2E55-2BB5-92AA208A69C5}"/>
          </ac:spMkLst>
        </pc:spChg>
        <pc:spChg chg="del mod">
          <ac:chgData name="Huy Hoà Huỳnh" userId="d389dea489eca758" providerId="LiveId" clId="{E21DF128-7766-4835-BA13-707902ABA3F3}" dt="2025-08-11T01:11:33.424" v="424" actId="478"/>
          <ac:spMkLst>
            <pc:docMk/>
            <pc:sldMk cId="389922993" sldId="261"/>
            <ac:spMk id="13" creationId="{39E6F047-12C3-D43F-B571-30EA5DC519B7}"/>
          </ac:spMkLst>
        </pc:spChg>
        <pc:spChg chg="mod">
          <ac:chgData name="Huy Hoà Huỳnh" userId="d389dea489eca758" providerId="LiveId" clId="{E21DF128-7766-4835-BA13-707902ABA3F3}" dt="2025-08-11T01:14:12.787" v="467" actId="207"/>
          <ac:spMkLst>
            <pc:docMk/>
            <pc:sldMk cId="389922993" sldId="261"/>
            <ac:spMk id="15" creationId="{45CC060D-52A7-F923-8196-F41180B4918B}"/>
          </ac:spMkLst>
        </pc:spChg>
        <pc:spChg chg="mod">
          <ac:chgData name="Huy Hoà Huỳnh" userId="d389dea489eca758" providerId="LiveId" clId="{E21DF128-7766-4835-BA13-707902ABA3F3}" dt="2025-08-11T01:14:12.787" v="467" actId="207"/>
          <ac:spMkLst>
            <pc:docMk/>
            <pc:sldMk cId="389922993" sldId="261"/>
            <ac:spMk id="17" creationId="{7F7C2976-CA80-FEF7-9D45-0ACA06E55928}"/>
          </ac:spMkLst>
        </pc:spChg>
        <pc:spChg chg="mod">
          <ac:chgData name="Huy Hoà Huỳnh" userId="d389dea489eca758" providerId="LiveId" clId="{E21DF128-7766-4835-BA13-707902ABA3F3}" dt="2025-08-11T01:11:29.603" v="421" actId="1076"/>
          <ac:spMkLst>
            <pc:docMk/>
            <pc:sldMk cId="389922993" sldId="261"/>
            <ac:spMk id="18" creationId="{9C091712-07E1-6A73-E614-9D5749238980}"/>
          </ac:spMkLst>
        </pc:spChg>
        <pc:spChg chg="add del">
          <ac:chgData name="Huy Hoà Huỳnh" userId="d389dea489eca758" providerId="LiveId" clId="{E21DF128-7766-4835-BA13-707902ABA3F3}" dt="2025-08-11T01:11:15.298" v="415" actId="22"/>
          <ac:spMkLst>
            <pc:docMk/>
            <pc:sldMk cId="389922993" sldId="261"/>
            <ac:spMk id="19" creationId="{FDB62DAD-A24B-FF40-A6E1-DFCD015238FB}"/>
          </ac:spMkLst>
        </pc:spChg>
        <pc:spChg chg="del">
          <ac:chgData name="Huy Hoà Huỳnh" userId="d389dea489eca758" providerId="LiveId" clId="{E21DF128-7766-4835-BA13-707902ABA3F3}" dt="2025-08-11T01:11:31.433" v="422" actId="478"/>
          <ac:spMkLst>
            <pc:docMk/>
            <pc:sldMk cId="389922993" sldId="261"/>
            <ac:spMk id="20" creationId="{FF49ADEB-D66A-5B28-9FD8-DF77F7599F0E}"/>
          </ac:spMkLst>
        </pc:spChg>
        <pc:spChg chg="add mod">
          <ac:chgData name="Huy Hoà Huỳnh" userId="d389dea489eca758" providerId="LiveId" clId="{E21DF128-7766-4835-BA13-707902ABA3F3}" dt="2025-08-11T01:11:17.633" v="417" actId="1076"/>
          <ac:spMkLst>
            <pc:docMk/>
            <pc:sldMk cId="389922993" sldId="261"/>
            <ac:spMk id="22" creationId="{CE7D8A4F-4064-47CA-44BF-9A8275C7DEAD}"/>
          </ac:spMkLst>
        </pc:spChg>
        <pc:spChg chg="add mod">
          <ac:chgData name="Huy Hoà Huỳnh" userId="d389dea489eca758" providerId="LiveId" clId="{E21DF128-7766-4835-BA13-707902ABA3F3}" dt="2025-08-11T01:12:33.822" v="451" actId="1076"/>
          <ac:spMkLst>
            <pc:docMk/>
            <pc:sldMk cId="389922993" sldId="261"/>
            <ac:spMk id="23" creationId="{5BD5F3C4-64F3-2D41-F30D-88C370B395C5}"/>
          </ac:spMkLst>
        </pc:spChg>
        <pc:spChg chg="add mod">
          <ac:chgData name="Huy Hoà Huỳnh" userId="d389dea489eca758" providerId="LiveId" clId="{E21DF128-7766-4835-BA13-707902ABA3F3}" dt="2025-08-11T01:12:59.521" v="464" actId="14100"/>
          <ac:spMkLst>
            <pc:docMk/>
            <pc:sldMk cId="389922993" sldId="261"/>
            <ac:spMk id="24" creationId="{C2B0A4F3-FF33-2A38-6286-07D2C95332D9}"/>
          </ac:spMkLst>
        </pc:spChg>
        <pc:spChg chg="mod">
          <ac:chgData name="Huy Hoà Huỳnh" userId="d389dea489eca758" providerId="LiveId" clId="{E21DF128-7766-4835-BA13-707902ABA3F3}" dt="2025-08-11T01:11:29.603" v="421" actId="1076"/>
          <ac:spMkLst>
            <pc:docMk/>
            <pc:sldMk cId="389922993" sldId="261"/>
            <ac:spMk id="26" creationId="{089182D9-2F24-3F09-64BD-4A2622FA1067}"/>
          </ac:spMkLst>
        </pc:spChg>
        <pc:spChg chg="del mod">
          <ac:chgData name="Huy Hoà Huỳnh" userId="d389dea489eca758" providerId="LiveId" clId="{E21DF128-7766-4835-BA13-707902ABA3F3}" dt="2025-08-11T01:11:32.474" v="423" actId="478"/>
          <ac:spMkLst>
            <pc:docMk/>
            <pc:sldMk cId="389922993" sldId="261"/>
            <ac:spMk id="28" creationId="{4E796BEB-6F1B-3190-04C1-C77529E4E163}"/>
          </ac:spMkLst>
        </pc:spChg>
        <pc:grpChg chg="mod">
          <ac:chgData name="Huy Hoà Huỳnh" userId="d389dea489eca758" providerId="LiveId" clId="{E21DF128-7766-4835-BA13-707902ABA3F3}" dt="2025-08-11T01:19:00.858" v="694" actId="207"/>
          <ac:grpSpMkLst>
            <pc:docMk/>
            <pc:sldMk cId="389922993" sldId="261"/>
            <ac:grpSpMk id="6" creationId="{B4B04BDF-0821-F4FE-D748-9F6C2B5471A0}"/>
          </ac:grpSpMkLst>
        </pc:grpChg>
        <pc:grpChg chg="mod">
          <ac:chgData name="Huy Hoà Huỳnh" userId="d389dea489eca758" providerId="LiveId" clId="{E21DF128-7766-4835-BA13-707902ABA3F3}" dt="2025-08-11T01:11:29.603" v="421" actId="1076"/>
          <ac:grpSpMkLst>
            <pc:docMk/>
            <pc:sldMk cId="389922993" sldId="261"/>
            <ac:grpSpMk id="9" creationId="{6B60B43A-B2D1-F48B-5ABA-E3BFDCAB0DC8}"/>
          </ac:grpSpMkLst>
        </pc:grpChg>
        <pc:grpChg chg="mod">
          <ac:chgData name="Huy Hoà Huỳnh" userId="d389dea489eca758" providerId="LiveId" clId="{E21DF128-7766-4835-BA13-707902ABA3F3}" dt="2025-08-11T01:14:12.787" v="467" actId="207"/>
          <ac:grpSpMkLst>
            <pc:docMk/>
            <pc:sldMk cId="389922993" sldId="261"/>
            <ac:grpSpMk id="14" creationId="{CADC50AB-7E80-7BD5-5FE0-A6E9218E9374}"/>
          </ac:grpSpMkLst>
        </pc:grpChg>
      </pc:sldChg>
      <pc:sldChg chg="addSp delSp modSp add mod ord">
        <pc:chgData name="Huy Hoà Huỳnh" userId="d389dea489eca758" providerId="LiveId" clId="{E21DF128-7766-4835-BA13-707902ABA3F3}" dt="2025-08-11T01:18:09.975" v="687" actId="14100"/>
        <pc:sldMkLst>
          <pc:docMk/>
          <pc:sldMk cId="3493781692" sldId="262"/>
        </pc:sldMkLst>
        <pc:spChg chg="del">
          <ac:chgData name="Huy Hoà Huỳnh" userId="d389dea489eca758" providerId="LiveId" clId="{E21DF128-7766-4835-BA13-707902ABA3F3}" dt="2025-08-11T01:16:19.493" v="632" actId="478"/>
          <ac:spMkLst>
            <pc:docMk/>
            <pc:sldMk cId="3493781692" sldId="262"/>
            <ac:spMk id="2" creationId="{C428D433-DC7D-B44C-818F-163BAB7405F0}"/>
          </ac:spMkLst>
        </pc:spChg>
        <pc:spChg chg="add mod">
          <ac:chgData name="Huy Hoà Huỳnh" userId="d389dea489eca758" providerId="LiveId" clId="{E21DF128-7766-4835-BA13-707902ABA3F3}" dt="2025-08-11T01:16:58.536" v="653" actId="1076"/>
          <ac:spMkLst>
            <pc:docMk/>
            <pc:sldMk cId="3493781692" sldId="262"/>
            <ac:spMk id="4" creationId="{F3969089-3BE7-ACF7-32AD-707DC41282BC}"/>
          </ac:spMkLst>
        </pc:spChg>
        <pc:spChg chg="mod">
          <ac:chgData name="Huy Hoà Huỳnh" userId="d389dea489eca758" providerId="LiveId" clId="{E21DF128-7766-4835-BA13-707902ABA3F3}" dt="2025-08-11T01:15:21.361" v="569" actId="14100"/>
          <ac:spMkLst>
            <pc:docMk/>
            <pc:sldMk cId="3493781692" sldId="262"/>
            <ac:spMk id="11" creationId="{0063A5C9-51A8-A9C8-91CC-3A1AC161CBED}"/>
          </ac:spMkLst>
        </pc:spChg>
        <pc:spChg chg="del mod">
          <ac:chgData name="Huy Hoà Huỳnh" userId="d389dea489eca758" providerId="LiveId" clId="{E21DF128-7766-4835-BA13-707902ABA3F3}" dt="2025-08-11T01:17:02.632" v="655" actId="478"/>
          <ac:spMkLst>
            <pc:docMk/>
            <pc:sldMk cId="3493781692" sldId="262"/>
            <ac:spMk id="13" creationId="{F8D498A4-36F4-ECBB-53F8-3928C0083C1A}"/>
          </ac:spMkLst>
        </pc:spChg>
        <pc:spChg chg="add del mod">
          <ac:chgData name="Huy Hoà Huỳnh" userId="d389dea489eca758" providerId="LiveId" clId="{E21DF128-7766-4835-BA13-707902ABA3F3}" dt="2025-08-11T01:17:44.137" v="670" actId="1076"/>
          <ac:spMkLst>
            <pc:docMk/>
            <pc:sldMk cId="3493781692" sldId="262"/>
            <ac:spMk id="19" creationId="{8C68217F-D928-38EE-E88A-512CFC871361}"/>
          </ac:spMkLst>
        </pc:spChg>
        <pc:spChg chg="del">
          <ac:chgData name="Huy Hoà Huỳnh" userId="d389dea489eca758" providerId="LiveId" clId="{E21DF128-7766-4835-BA13-707902ABA3F3}" dt="2025-08-11T01:17:40.479" v="669" actId="478"/>
          <ac:spMkLst>
            <pc:docMk/>
            <pc:sldMk cId="3493781692" sldId="262"/>
            <ac:spMk id="20" creationId="{500844F8-1E91-5889-DE44-A0E3F168147C}"/>
          </ac:spMkLst>
        </pc:spChg>
        <pc:spChg chg="add mod">
          <ac:chgData name="Huy Hoà Huỳnh" userId="d389dea489eca758" providerId="LiveId" clId="{E21DF128-7766-4835-BA13-707902ABA3F3}" dt="2025-08-11T01:18:09.975" v="687" actId="14100"/>
          <ac:spMkLst>
            <pc:docMk/>
            <pc:sldMk cId="3493781692" sldId="262"/>
            <ac:spMk id="21" creationId="{236FE512-52D5-C24A-C9B1-0561DC42AAE9}"/>
          </ac:spMkLst>
        </pc:spChg>
        <pc:spChg chg="mod">
          <ac:chgData name="Huy Hoà Huỳnh" userId="d389dea489eca758" providerId="LiveId" clId="{E21DF128-7766-4835-BA13-707902ABA3F3}" dt="2025-08-11T01:16:11.438" v="631" actId="20577"/>
          <ac:spMkLst>
            <pc:docMk/>
            <pc:sldMk cId="3493781692" sldId="262"/>
            <ac:spMk id="26" creationId="{A9D8CE83-5730-2472-B3E6-9F8CB6D65B3C}"/>
          </ac:spMkLst>
        </pc:spChg>
        <pc:spChg chg="del">
          <ac:chgData name="Huy Hoà Huỳnh" userId="d389dea489eca758" providerId="LiveId" clId="{E21DF128-7766-4835-BA13-707902ABA3F3}" dt="2025-08-11T01:17:39.504" v="668" actId="478"/>
          <ac:spMkLst>
            <pc:docMk/>
            <pc:sldMk cId="3493781692" sldId="262"/>
            <ac:spMk id="28" creationId="{A270FA60-3E20-1738-D3D2-0BBA2A64E2BE}"/>
          </ac:spMkLst>
        </pc:spChg>
        <pc:grpChg chg="mod">
          <ac:chgData name="Huy Hoà Huỳnh" userId="d389dea489eca758" providerId="LiveId" clId="{E21DF128-7766-4835-BA13-707902ABA3F3}" dt="2025-08-11T01:16:04.388" v="623" actId="14100"/>
          <ac:grpSpMkLst>
            <pc:docMk/>
            <pc:sldMk cId="3493781692" sldId="262"/>
            <ac:grpSpMk id="6" creationId="{6F859BD2-34CC-00B9-06D5-8EE234AF0EAB}"/>
          </ac:grpSpMkLst>
        </pc:grpChg>
        <pc:grpChg chg="mod">
          <ac:chgData name="Huy Hoà Huỳnh" userId="d389dea489eca758" providerId="LiveId" clId="{E21DF128-7766-4835-BA13-707902ABA3F3}" dt="2025-08-11T01:15:56.613" v="620" actId="1076"/>
          <ac:grpSpMkLst>
            <pc:docMk/>
            <pc:sldMk cId="3493781692" sldId="262"/>
            <ac:grpSpMk id="9" creationId="{06F33B50-49C5-17AE-F17E-C8E5240AF988}"/>
          </ac:grpSpMkLst>
        </pc:grpChg>
        <pc:grpChg chg="mod">
          <ac:chgData name="Huy Hoà Huỳnh" userId="d389dea489eca758" providerId="LiveId" clId="{E21DF128-7766-4835-BA13-707902ABA3F3}" dt="2025-08-11T01:15:24.475" v="570" actId="14100"/>
          <ac:grpSpMkLst>
            <pc:docMk/>
            <pc:sldMk cId="3493781692" sldId="262"/>
            <ac:grpSpMk id="14" creationId="{CD2EC6C4-39A9-98CC-9B49-88FCBB2EBBF3}"/>
          </ac:grpSpMkLst>
        </pc:grpChg>
      </pc:sldChg>
      <pc:sldChg chg="addSp delSp modSp add mod ord">
        <pc:chgData name="Huy Hoà Huỳnh" userId="d389dea489eca758" providerId="LiveId" clId="{E21DF128-7766-4835-BA13-707902ABA3F3}" dt="2025-08-11T01:25:00.337" v="781" actId="1076"/>
        <pc:sldMkLst>
          <pc:docMk/>
          <pc:sldMk cId="1495547859" sldId="263"/>
        </pc:sldMkLst>
        <pc:spChg chg="add mod">
          <ac:chgData name="Huy Hoà Huỳnh" userId="d389dea489eca758" providerId="LiveId" clId="{E21DF128-7766-4835-BA13-707902ABA3F3}" dt="2025-08-11T01:21:23.673" v="747" actId="20577"/>
          <ac:spMkLst>
            <pc:docMk/>
            <pc:sldMk cId="1495547859" sldId="263"/>
            <ac:spMk id="2" creationId="{8F63573D-3A01-DD0A-72C9-7BD853EEB5A9}"/>
          </ac:spMkLst>
        </pc:spChg>
        <pc:spChg chg="del">
          <ac:chgData name="Huy Hoà Huỳnh" userId="d389dea489eca758" providerId="LiveId" clId="{E21DF128-7766-4835-BA13-707902ABA3F3}" dt="2025-08-11T01:20:48.959" v="730" actId="478"/>
          <ac:spMkLst>
            <pc:docMk/>
            <pc:sldMk cId="1495547859" sldId="263"/>
            <ac:spMk id="4" creationId="{ADB334E4-C542-DAE5-F384-C1BDDCC6E55B}"/>
          </ac:spMkLst>
        </pc:spChg>
        <pc:spChg chg="mod">
          <ac:chgData name="Huy Hoà Huỳnh" userId="d389dea489eca758" providerId="LiveId" clId="{E21DF128-7766-4835-BA13-707902ABA3F3}" dt="2025-08-11T01:19:25.952" v="697" actId="207"/>
          <ac:spMkLst>
            <pc:docMk/>
            <pc:sldMk cId="1495547859" sldId="263"/>
            <ac:spMk id="7" creationId="{8B39D224-584B-5547-2936-248F4B5D9ADA}"/>
          </ac:spMkLst>
        </pc:spChg>
        <pc:spChg chg="mod">
          <ac:chgData name="Huy Hoà Huỳnh" userId="d389dea489eca758" providerId="LiveId" clId="{E21DF128-7766-4835-BA13-707902ABA3F3}" dt="2025-08-11T01:19:25.952" v="697" actId="207"/>
          <ac:spMkLst>
            <pc:docMk/>
            <pc:sldMk cId="1495547859" sldId="263"/>
            <ac:spMk id="8" creationId="{46F3F2F4-3D6F-6A2B-E6FD-5AB90EE31FDD}"/>
          </ac:spMkLst>
        </pc:spChg>
        <pc:spChg chg="mod">
          <ac:chgData name="Huy Hoà Huỳnh" userId="d389dea489eca758" providerId="LiveId" clId="{E21DF128-7766-4835-BA13-707902ABA3F3}" dt="2025-08-11T01:20:06.550" v="717" actId="20577"/>
          <ac:spMkLst>
            <pc:docMk/>
            <pc:sldMk cId="1495547859" sldId="263"/>
            <ac:spMk id="11" creationId="{1F75C690-EE6F-124A-89F1-35F4E85AEF90}"/>
          </ac:spMkLst>
        </pc:spChg>
        <pc:spChg chg="add mod">
          <ac:chgData name="Huy Hoà Huỳnh" userId="d389dea489eca758" providerId="LiveId" clId="{E21DF128-7766-4835-BA13-707902ABA3F3}" dt="2025-08-11T01:21:50.581" v="759" actId="1076"/>
          <ac:spMkLst>
            <pc:docMk/>
            <pc:sldMk cId="1495547859" sldId="263"/>
            <ac:spMk id="12" creationId="{896FFABE-2087-2559-18D5-BC4320830DED}"/>
          </ac:spMkLst>
        </pc:spChg>
        <pc:spChg chg="add mod">
          <ac:chgData name="Huy Hoà Huỳnh" userId="d389dea489eca758" providerId="LiveId" clId="{E21DF128-7766-4835-BA13-707902ABA3F3}" dt="2025-08-11T01:25:00.337" v="781" actId="1076"/>
          <ac:spMkLst>
            <pc:docMk/>
            <pc:sldMk cId="1495547859" sldId="263"/>
            <ac:spMk id="13" creationId="{DAA3687E-5F17-19AA-3FB2-6BDE4CEFCDC1}"/>
          </ac:spMkLst>
        </pc:spChg>
        <pc:spChg chg="mod">
          <ac:chgData name="Huy Hoà Huỳnh" userId="d389dea489eca758" providerId="LiveId" clId="{E21DF128-7766-4835-BA13-707902ABA3F3}" dt="2025-08-11T01:19:11.783" v="695" actId="207"/>
          <ac:spMkLst>
            <pc:docMk/>
            <pc:sldMk cId="1495547859" sldId="263"/>
            <ac:spMk id="15" creationId="{69DBAE21-9325-16D5-E6E5-AB5B4E099B49}"/>
          </ac:spMkLst>
        </pc:spChg>
        <pc:spChg chg="mod">
          <ac:chgData name="Huy Hoà Huỳnh" userId="d389dea489eca758" providerId="LiveId" clId="{E21DF128-7766-4835-BA13-707902ABA3F3}" dt="2025-08-11T01:19:11.783" v="695" actId="207"/>
          <ac:spMkLst>
            <pc:docMk/>
            <pc:sldMk cId="1495547859" sldId="263"/>
            <ac:spMk id="17" creationId="{B27BBECB-F6B3-AA39-ADD1-D128DF350E2E}"/>
          </ac:spMkLst>
        </pc:spChg>
        <pc:spChg chg="del">
          <ac:chgData name="Huy Hoà Huỳnh" userId="d389dea489eca758" providerId="LiveId" clId="{E21DF128-7766-4835-BA13-707902ABA3F3}" dt="2025-08-11T01:20:49.735" v="731" actId="478"/>
          <ac:spMkLst>
            <pc:docMk/>
            <pc:sldMk cId="1495547859" sldId="263"/>
            <ac:spMk id="22" creationId="{1608F3A2-5365-B965-9885-D432E28A7B3E}"/>
          </ac:spMkLst>
        </pc:spChg>
        <pc:spChg chg="del">
          <ac:chgData name="Huy Hoà Huỳnh" userId="d389dea489eca758" providerId="LiveId" clId="{E21DF128-7766-4835-BA13-707902ABA3F3}" dt="2025-08-11T01:21:55.374" v="760" actId="478"/>
          <ac:spMkLst>
            <pc:docMk/>
            <pc:sldMk cId="1495547859" sldId="263"/>
            <ac:spMk id="23" creationId="{BEA7B24A-BEA1-C2B3-06CC-F916E6969FFC}"/>
          </ac:spMkLst>
        </pc:spChg>
        <pc:spChg chg="del">
          <ac:chgData name="Huy Hoà Huỳnh" userId="d389dea489eca758" providerId="LiveId" clId="{E21DF128-7766-4835-BA13-707902ABA3F3}" dt="2025-08-11T01:21:56.598" v="761" actId="478"/>
          <ac:spMkLst>
            <pc:docMk/>
            <pc:sldMk cId="1495547859" sldId="263"/>
            <ac:spMk id="24" creationId="{121EE4F1-CFA5-BD91-0163-E7FF75FA98D2}"/>
          </ac:spMkLst>
        </pc:spChg>
        <pc:spChg chg="mod">
          <ac:chgData name="Huy Hoà Huỳnh" userId="d389dea489eca758" providerId="LiveId" clId="{E21DF128-7766-4835-BA13-707902ABA3F3}" dt="2025-08-11T01:20:30.511" v="729" actId="20577"/>
          <ac:spMkLst>
            <pc:docMk/>
            <pc:sldMk cId="1495547859" sldId="263"/>
            <ac:spMk id="26" creationId="{1E1AFA2C-F89A-60E8-F57A-C6EA0066C5B3}"/>
          </ac:spMkLst>
        </pc:spChg>
        <pc:grpChg chg="mod">
          <ac:chgData name="Huy Hoà Huỳnh" userId="d389dea489eca758" providerId="LiveId" clId="{E21DF128-7766-4835-BA13-707902ABA3F3}" dt="2025-08-11T01:19:25.952" v="697" actId="207"/>
          <ac:grpSpMkLst>
            <pc:docMk/>
            <pc:sldMk cId="1495547859" sldId="263"/>
            <ac:grpSpMk id="6" creationId="{EE7EDB64-1162-4146-4EBC-55A5F8752267}"/>
          </ac:grpSpMkLst>
        </pc:grpChg>
        <pc:grpChg chg="mod">
          <ac:chgData name="Huy Hoà Huỳnh" userId="d389dea489eca758" providerId="LiveId" clId="{E21DF128-7766-4835-BA13-707902ABA3F3}" dt="2025-08-11T01:19:55.594" v="708" actId="14100"/>
          <ac:grpSpMkLst>
            <pc:docMk/>
            <pc:sldMk cId="1495547859" sldId="263"/>
            <ac:grpSpMk id="14" creationId="{7E366510-C05B-3040-6045-DB9722B0CD24}"/>
          </ac:grpSpMkLst>
        </pc:grpChg>
        <pc:grpChg chg="mod">
          <ac:chgData name="Huy Hoà Huỳnh" userId="d389dea489eca758" providerId="LiveId" clId="{E21DF128-7766-4835-BA13-707902ABA3F3}" dt="2025-08-11T01:19:52.421" v="707" actId="1076"/>
          <ac:grpSpMkLst>
            <pc:docMk/>
            <pc:sldMk cId="1495547859" sldId="263"/>
            <ac:grpSpMk id="16" creationId="{9AA13F8A-9B39-0323-81E7-106944AB2917}"/>
          </ac:grpSpMkLst>
        </pc:grpChg>
      </pc:sldChg>
      <pc:sldChg chg="addSp delSp modSp add mod ord">
        <pc:chgData name="Huy Hoà Huỳnh" userId="d389dea489eca758" providerId="LiveId" clId="{E21DF128-7766-4835-BA13-707902ABA3F3}" dt="2025-08-11T04:11:23.271" v="1116" actId="20577"/>
        <pc:sldMkLst>
          <pc:docMk/>
          <pc:sldMk cId="4067203284" sldId="264"/>
        </pc:sldMkLst>
        <pc:spChg chg="add mod">
          <ac:chgData name="Huy Hoà Huỳnh" userId="d389dea489eca758" providerId="LiveId" clId="{E21DF128-7766-4835-BA13-707902ABA3F3}" dt="2025-08-11T01:27:08.410" v="836" actId="1076"/>
          <ac:spMkLst>
            <pc:docMk/>
            <pc:sldMk cId="4067203284" sldId="264"/>
            <ac:spMk id="2" creationId="{B6C586AB-5518-10CC-DEA9-5EF267FE5143}"/>
          </ac:spMkLst>
        </pc:spChg>
        <pc:spChg chg="del">
          <ac:chgData name="Huy Hoà Huỳnh" userId="d389dea489eca758" providerId="LiveId" clId="{E21DF128-7766-4835-BA13-707902ABA3F3}" dt="2025-08-11T01:26:39.638" v="815" actId="478"/>
          <ac:spMkLst>
            <pc:docMk/>
            <pc:sldMk cId="4067203284" sldId="264"/>
            <ac:spMk id="4" creationId="{3C41CB9C-7686-31A1-BDC8-271BB2CE6293}"/>
          </ac:spMkLst>
        </pc:spChg>
        <pc:spChg chg="mod">
          <ac:chgData name="Huy Hoà Huỳnh" userId="d389dea489eca758" providerId="LiveId" clId="{E21DF128-7766-4835-BA13-707902ABA3F3}" dt="2025-08-11T01:25:45.774" v="799" actId="20577"/>
          <ac:spMkLst>
            <pc:docMk/>
            <pc:sldMk cId="4067203284" sldId="264"/>
            <ac:spMk id="11" creationId="{8E5EA6DA-F4A9-1D34-3654-9C604ECE971F}"/>
          </ac:spMkLst>
        </pc:spChg>
        <pc:spChg chg="add mod">
          <ac:chgData name="Huy Hoà Huỳnh" userId="d389dea489eca758" providerId="LiveId" clId="{E21DF128-7766-4835-BA13-707902ABA3F3}" dt="2025-08-11T04:11:23.271" v="1116" actId="20577"/>
          <ac:spMkLst>
            <pc:docMk/>
            <pc:sldMk cId="4067203284" sldId="264"/>
            <ac:spMk id="12" creationId="{625E657F-C6C3-29EC-4A88-DF9ED00C6DAF}"/>
          </ac:spMkLst>
        </pc:spChg>
        <pc:spChg chg="del">
          <ac:chgData name="Huy Hoà Huỳnh" userId="d389dea489eca758" providerId="LiveId" clId="{E21DF128-7766-4835-BA13-707902ABA3F3}" dt="2025-08-11T01:27:24.583" v="837" actId="478"/>
          <ac:spMkLst>
            <pc:docMk/>
            <pc:sldMk cId="4067203284" sldId="264"/>
            <ac:spMk id="19" creationId="{B124BBF4-22D5-ECB5-8E44-7E09387C578D}"/>
          </ac:spMkLst>
        </pc:spChg>
        <pc:spChg chg="del">
          <ac:chgData name="Huy Hoà Huỳnh" userId="d389dea489eca758" providerId="LiveId" clId="{E21DF128-7766-4835-BA13-707902ABA3F3}" dt="2025-08-11T01:27:25.734" v="838" actId="478"/>
          <ac:spMkLst>
            <pc:docMk/>
            <pc:sldMk cId="4067203284" sldId="264"/>
            <ac:spMk id="21" creationId="{6F62096C-D7E9-6130-B662-24F80D9E95B9}"/>
          </ac:spMkLst>
        </pc:spChg>
        <pc:spChg chg="mod">
          <ac:chgData name="Huy Hoà Huỳnh" userId="d389dea489eca758" providerId="LiveId" clId="{E21DF128-7766-4835-BA13-707902ABA3F3}" dt="2025-08-11T01:26:23.478" v="814" actId="20577"/>
          <ac:spMkLst>
            <pc:docMk/>
            <pc:sldMk cId="4067203284" sldId="264"/>
            <ac:spMk id="26" creationId="{BA1C25EF-074B-9154-955C-B3D3424FCFFF}"/>
          </ac:spMkLst>
        </pc:spChg>
        <pc:grpChg chg="mod">
          <ac:chgData name="Huy Hoà Huỳnh" userId="d389dea489eca758" providerId="LiveId" clId="{E21DF128-7766-4835-BA13-707902ABA3F3}" dt="2025-08-11T01:25:48.898" v="800" actId="14100"/>
          <ac:grpSpMkLst>
            <pc:docMk/>
            <pc:sldMk cId="4067203284" sldId="264"/>
            <ac:grpSpMk id="14" creationId="{CFC3E803-969A-1E09-2404-D42AA2B0886A}"/>
          </ac:grpSpMkLst>
        </pc:grpChg>
      </pc:sldChg>
      <pc:sldChg chg="addSp delSp modSp add mod ord">
        <pc:chgData name="Huy Hoà Huỳnh" userId="d389dea489eca758" providerId="LiveId" clId="{E21DF128-7766-4835-BA13-707902ABA3F3}" dt="2025-08-11T01:30:27.563" v="934" actId="14100"/>
        <pc:sldMkLst>
          <pc:docMk/>
          <pc:sldMk cId="714286793" sldId="265"/>
        </pc:sldMkLst>
        <pc:spChg chg="del">
          <ac:chgData name="Huy Hoà Huỳnh" userId="d389dea489eca758" providerId="LiveId" clId="{E21DF128-7766-4835-BA13-707902ABA3F3}" dt="2025-08-11T01:28:32.983" v="886" actId="478"/>
          <ac:spMkLst>
            <pc:docMk/>
            <pc:sldMk cId="714286793" sldId="265"/>
            <ac:spMk id="2" creationId="{06758554-DD71-53C9-1268-89DBC3DEE5C9}"/>
          </ac:spMkLst>
        </pc:spChg>
        <pc:spChg chg="add mod">
          <ac:chgData name="Huy Hoà Huỳnh" userId="d389dea489eca758" providerId="LiveId" clId="{E21DF128-7766-4835-BA13-707902ABA3F3}" dt="2025-08-11T01:29:12.489" v="912" actId="1076"/>
          <ac:spMkLst>
            <pc:docMk/>
            <pc:sldMk cId="714286793" sldId="265"/>
            <ac:spMk id="4" creationId="{030FE194-2674-E422-517C-4EC80AD04265}"/>
          </ac:spMkLst>
        </pc:spChg>
        <pc:spChg chg="mod">
          <ac:chgData name="Huy Hoà Huỳnh" userId="d389dea489eca758" providerId="LiveId" clId="{E21DF128-7766-4835-BA13-707902ABA3F3}" dt="2025-08-11T01:28:17.046" v="885" actId="20577"/>
          <ac:spMkLst>
            <pc:docMk/>
            <pc:sldMk cId="714286793" sldId="265"/>
            <ac:spMk id="11" creationId="{61A162A6-3CEA-D765-19B8-9DEC18DEC887}"/>
          </ac:spMkLst>
        </pc:spChg>
        <pc:spChg chg="del">
          <ac:chgData name="Huy Hoà Huỳnh" userId="d389dea489eca758" providerId="LiveId" clId="{E21DF128-7766-4835-BA13-707902ABA3F3}" dt="2025-08-11T01:28:34.078" v="887" actId="478"/>
          <ac:spMkLst>
            <pc:docMk/>
            <pc:sldMk cId="714286793" sldId="265"/>
            <ac:spMk id="12" creationId="{3EAC90F7-E6D6-D1C6-9051-6911D0BD0EA8}"/>
          </ac:spMkLst>
        </pc:spChg>
        <pc:spChg chg="del">
          <ac:chgData name="Huy Hoà Huỳnh" userId="d389dea489eca758" providerId="LiveId" clId="{E21DF128-7766-4835-BA13-707902ABA3F3}" dt="2025-08-11T01:27:58.494" v="859" actId="478"/>
          <ac:spMkLst>
            <pc:docMk/>
            <pc:sldMk cId="714286793" sldId="265"/>
            <ac:spMk id="13" creationId="{3B087E52-0F83-405B-FBBD-BAA1402EF405}"/>
          </ac:spMkLst>
        </pc:spChg>
        <pc:spChg chg="del">
          <ac:chgData name="Huy Hoà Huỳnh" userId="d389dea489eca758" providerId="LiveId" clId="{E21DF128-7766-4835-BA13-707902ABA3F3}" dt="2025-08-11T01:27:58.494" v="859" actId="478"/>
          <ac:spMkLst>
            <pc:docMk/>
            <pc:sldMk cId="714286793" sldId="265"/>
            <ac:spMk id="26" creationId="{7436CE96-B886-BDC9-B92C-8E5A51CA9F02}"/>
          </ac:spMkLst>
        </pc:spChg>
        <pc:grpChg chg="del">
          <ac:chgData name="Huy Hoà Huỳnh" userId="d389dea489eca758" providerId="LiveId" clId="{E21DF128-7766-4835-BA13-707902ABA3F3}" dt="2025-08-11T01:27:58.494" v="859" actId="478"/>
          <ac:grpSpMkLst>
            <pc:docMk/>
            <pc:sldMk cId="714286793" sldId="265"/>
            <ac:grpSpMk id="6" creationId="{D36198DE-D80A-3792-620D-B06D84F873CE}"/>
          </ac:grpSpMkLst>
        </pc:grpChg>
        <pc:grpChg chg="del">
          <ac:chgData name="Huy Hoà Huỳnh" userId="d389dea489eca758" providerId="LiveId" clId="{E21DF128-7766-4835-BA13-707902ABA3F3}" dt="2025-08-11T01:27:58.494" v="859" actId="478"/>
          <ac:grpSpMkLst>
            <pc:docMk/>
            <pc:sldMk cId="714286793" sldId="265"/>
            <ac:grpSpMk id="9" creationId="{8A841EED-BA9A-6C66-D65D-41D915151E88}"/>
          </ac:grpSpMkLst>
        </pc:grpChg>
        <pc:picChg chg="add mod">
          <ac:chgData name="Huy Hoà Huỳnh" userId="d389dea489eca758" providerId="LiveId" clId="{E21DF128-7766-4835-BA13-707902ABA3F3}" dt="2025-08-11T01:30:27.563" v="934" actId="14100"/>
          <ac:picMkLst>
            <pc:docMk/>
            <pc:sldMk cId="714286793" sldId="265"/>
            <ac:picMk id="5123" creationId="{1D7EADE1-2EB8-C716-2A5F-5DE612B8FAC6}"/>
          </ac:picMkLst>
        </pc:picChg>
      </pc:sldChg>
      <pc:sldChg chg="addSp delSp modSp new mod ord">
        <pc:chgData name="Huy Hoà Huỳnh" userId="d389dea489eca758" providerId="LiveId" clId="{E21DF128-7766-4835-BA13-707902ABA3F3}" dt="2025-08-11T04:03:39.399" v="1104" actId="1076"/>
        <pc:sldMkLst>
          <pc:docMk/>
          <pc:sldMk cId="2732258812" sldId="266"/>
        </pc:sldMkLst>
        <pc:spChg chg="add del mod">
          <ac:chgData name="Huy Hoà Huỳnh" userId="d389dea489eca758" providerId="LiveId" clId="{E21DF128-7766-4835-BA13-707902ABA3F3}" dt="2025-08-11T01:47:50.644" v="967" actId="478"/>
          <ac:spMkLst>
            <pc:docMk/>
            <pc:sldMk cId="2732258812" sldId="266"/>
            <ac:spMk id="3" creationId="{F546FB83-9D27-6DB5-743B-775DE2C201DD}"/>
          </ac:spMkLst>
        </pc:spChg>
        <pc:spChg chg="add del mod">
          <ac:chgData name="Huy Hoà Huỳnh" userId="d389dea489eca758" providerId="LiveId" clId="{E21DF128-7766-4835-BA13-707902ABA3F3}" dt="2025-08-11T01:48:22.951" v="983" actId="478"/>
          <ac:spMkLst>
            <pc:docMk/>
            <pc:sldMk cId="2732258812" sldId="266"/>
            <ac:spMk id="5" creationId="{662815AF-AA57-BA93-D14A-C722A64DC4D1}"/>
          </ac:spMkLst>
        </pc:spChg>
        <pc:spChg chg="add mod">
          <ac:chgData name="Huy Hoà Huỳnh" userId="d389dea489eca758" providerId="LiveId" clId="{E21DF128-7766-4835-BA13-707902ABA3F3}" dt="2025-08-11T01:50:52.402" v="1013" actId="207"/>
          <ac:spMkLst>
            <pc:docMk/>
            <pc:sldMk cId="2732258812" sldId="266"/>
            <ac:spMk id="7" creationId="{67292C1E-233D-D566-871C-5FF8D17DC69D}"/>
          </ac:spMkLst>
        </pc:spChg>
        <pc:spChg chg="add mod">
          <ac:chgData name="Huy Hoà Huỳnh" userId="d389dea489eca758" providerId="LiveId" clId="{E21DF128-7766-4835-BA13-707902ABA3F3}" dt="2025-08-11T02:28:20.995" v="1086" actId="20577"/>
          <ac:spMkLst>
            <pc:docMk/>
            <pc:sldMk cId="2732258812" sldId="266"/>
            <ac:spMk id="9" creationId="{B2F71615-33BF-510E-9A62-F0E7048930CE}"/>
          </ac:spMkLst>
        </pc:spChg>
        <pc:spChg chg="mod">
          <ac:chgData name="Huy Hoà Huỳnh" userId="d389dea489eca758" providerId="LiveId" clId="{E21DF128-7766-4835-BA13-707902ABA3F3}" dt="2025-08-11T01:49:50.156" v="1003"/>
          <ac:spMkLst>
            <pc:docMk/>
            <pc:sldMk cId="2732258812" sldId="266"/>
            <ac:spMk id="11" creationId="{896C6C8E-063E-0653-59D5-F92F824AFD32}"/>
          </ac:spMkLst>
        </pc:spChg>
        <pc:spChg chg="mod">
          <ac:chgData name="Huy Hoà Huỳnh" userId="d389dea489eca758" providerId="LiveId" clId="{E21DF128-7766-4835-BA13-707902ABA3F3}" dt="2025-08-11T01:49:50.156" v="1003"/>
          <ac:spMkLst>
            <pc:docMk/>
            <pc:sldMk cId="2732258812" sldId="266"/>
            <ac:spMk id="12" creationId="{883F6F15-EEC7-17A5-E206-D5D607FF6E2D}"/>
          </ac:spMkLst>
        </pc:spChg>
        <pc:spChg chg="mod">
          <ac:chgData name="Huy Hoà Huỳnh" userId="d389dea489eca758" providerId="LiveId" clId="{E21DF128-7766-4835-BA13-707902ABA3F3}" dt="2025-08-11T01:49:50.156" v="1003"/>
          <ac:spMkLst>
            <pc:docMk/>
            <pc:sldMk cId="2732258812" sldId="266"/>
            <ac:spMk id="13" creationId="{35F1C171-52D3-C1FE-641E-0E3A2EE1956C}"/>
          </ac:spMkLst>
        </pc:spChg>
        <pc:spChg chg="add mod">
          <ac:chgData name="Huy Hoà Huỳnh" userId="d389dea489eca758" providerId="LiveId" clId="{E21DF128-7766-4835-BA13-707902ABA3F3}" dt="2025-08-11T01:49:50.156" v="1003"/>
          <ac:spMkLst>
            <pc:docMk/>
            <pc:sldMk cId="2732258812" sldId="266"/>
            <ac:spMk id="15" creationId="{5127D2D5-B4AA-C070-16BA-C1A445A8A6F0}"/>
          </ac:spMkLst>
        </pc:spChg>
        <pc:spChg chg="add mod">
          <ac:chgData name="Huy Hoà Huỳnh" userId="d389dea489eca758" providerId="LiveId" clId="{E21DF128-7766-4835-BA13-707902ABA3F3}" dt="2025-08-11T01:49:50.156" v="1003"/>
          <ac:spMkLst>
            <pc:docMk/>
            <pc:sldMk cId="2732258812" sldId="266"/>
            <ac:spMk id="16" creationId="{31AA45A3-29DD-AD24-BF13-33EF1BC5ED96}"/>
          </ac:spMkLst>
        </pc:spChg>
        <pc:spChg chg="add mod">
          <ac:chgData name="Huy Hoà Huỳnh" userId="d389dea489eca758" providerId="LiveId" clId="{E21DF128-7766-4835-BA13-707902ABA3F3}" dt="2025-08-11T01:49:50.156" v="1003"/>
          <ac:spMkLst>
            <pc:docMk/>
            <pc:sldMk cId="2732258812" sldId="266"/>
            <ac:spMk id="17" creationId="{4E9DEEC8-A805-F536-3549-CD5812AECDB6}"/>
          </ac:spMkLst>
        </pc:spChg>
        <pc:spChg chg="add mod">
          <ac:chgData name="Huy Hoà Huỳnh" userId="d389dea489eca758" providerId="LiveId" clId="{E21DF128-7766-4835-BA13-707902ABA3F3}" dt="2025-08-11T01:49:50.156" v="1003"/>
          <ac:spMkLst>
            <pc:docMk/>
            <pc:sldMk cId="2732258812" sldId="266"/>
            <ac:spMk id="18" creationId="{262CAAC1-C59A-0CE6-84A1-BE26D6EE83AB}"/>
          </ac:spMkLst>
        </pc:spChg>
        <pc:spChg chg="add mod">
          <ac:chgData name="Huy Hoà Huỳnh" userId="d389dea489eca758" providerId="LiveId" clId="{E21DF128-7766-4835-BA13-707902ABA3F3}" dt="2025-08-11T01:51:56.531" v="1044" actId="1076"/>
          <ac:spMkLst>
            <pc:docMk/>
            <pc:sldMk cId="2732258812" sldId="266"/>
            <ac:spMk id="19" creationId="{E1A22BB0-3620-214B-A3D7-26F1B2289284}"/>
          </ac:spMkLst>
        </pc:spChg>
        <pc:spChg chg="add mod">
          <ac:chgData name="Huy Hoà Huỳnh" userId="d389dea489eca758" providerId="LiveId" clId="{E21DF128-7766-4835-BA13-707902ABA3F3}" dt="2025-08-11T01:51:59.316" v="1045" actId="1076"/>
          <ac:spMkLst>
            <pc:docMk/>
            <pc:sldMk cId="2732258812" sldId="266"/>
            <ac:spMk id="20" creationId="{DE3D06E6-B4CA-F8DD-205E-88D82758B76E}"/>
          </ac:spMkLst>
        </pc:spChg>
        <pc:spChg chg="add mod">
          <ac:chgData name="Huy Hoà Huỳnh" userId="d389dea489eca758" providerId="LiveId" clId="{E21DF128-7766-4835-BA13-707902ABA3F3}" dt="2025-08-11T01:52:02.151" v="1046" actId="1076"/>
          <ac:spMkLst>
            <pc:docMk/>
            <pc:sldMk cId="2732258812" sldId="266"/>
            <ac:spMk id="21" creationId="{CFFF3FFC-B05F-BE40-717C-F75DDA90FC90}"/>
          </ac:spMkLst>
        </pc:spChg>
        <pc:spChg chg="add mod">
          <ac:chgData name="Huy Hoà Huỳnh" userId="d389dea489eca758" providerId="LiveId" clId="{E21DF128-7766-4835-BA13-707902ABA3F3}" dt="2025-08-11T04:03:39.399" v="1104" actId="1076"/>
          <ac:spMkLst>
            <pc:docMk/>
            <pc:sldMk cId="2732258812" sldId="266"/>
            <ac:spMk id="22" creationId="{C54FF8F3-943C-E6AD-F2A1-0C846CDE9A00}"/>
          </ac:spMkLst>
        </pc:spChg>
        <pc:spChg chg="add mod">
          <ac:chgData name="Huy Hoà Huỳnh" userId="d389dea489eca758" providerId="LiveId" clId="{E21DF128-7766-4835-BA13-707902ABA3F3}" dt="2025-08-11T04:03:39.399" v="1104" actId="1076"/>
          <ac:spMkLst>
            <pc:docMk/>
            <pc:sldMk cId="2732258812" sldId="266"/>
            <ac:spMk id="23" creationId="{EADCE5B5-27DF-202B-18E9-9D401F55E5AB}"/>
          </ac:spMkLst>
        </pc:spChg>
        <pc:spChg chg="add mod">
          <ac:chgData name="Huy Hoà Huỳnh" userId="d389dea489eca758" providerId="LiveId" clId="{E21DF128-7766-4835-BA13-707902ABA3F3}" dt="2025-08-11T04:03:27.852" v="1103" actId="123"/>
          <ac:spMkLst>
            <pc:docMk/>
            <pc:sldMk cId="2732258812" sldId="266"/>
            <ac:spMk id="24" creationId="{E25614AF-6C8E-60CE-CAEF-A27A5E41FB28}"/>
          </ac:spMkLst>
        </pc:spChg>
        <pc:graphicFrameChg chg="add del mod modGraphic">
          <ac:chgData name="Huy Hoà Huỳnh" userId="d389dea489eca758" providerId="LiveId" clId="{E21DF128-7766-4835-BA13-707902ABA3F3}" dt="2025-08-11T01:45:03.389" v="955" actId="478"/>
          <ac:graphicFrameMkLst>
            <pc:docMk/>
            <pc:sldMk cId="2732258812" sldId="266"/>
            <ac:graphicFrameMk id="2" creationId="{58441931-540B-315B-94F5-28552786853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FC40AC-3698-4D5E-AE30-8CA2668E298E}" type="doc">
      <dgm:prSet loTypeId="urn:microsoft.com/office/officeart/2005/8/layout/cycle8" loCatId="cycle" qsTypeId="urn:microsoft.com/office/officeart/2005/8/quickstyle/3d5" qsCatId="3D" csTypeId="urn:microsoft.com/office/officeart/2005/8/colors/colorful1" csCatId="colorful" phldr="1"/>
      <dgm:spPr/>
    </dgm:pt>
    <dgm:pt modelId="{8930798B-37D2-46AD-81E4-3A61755F276D}">
      <dgm:prSet phldrT="[Text]"/>
      <dgm:spPr/>
      <dgm:t>
        <a:bodyPr/>
        <a:lstStyle/>
        <a:p>
          <a:r>
            <a:rPr lang="en-US" altLang="ko-KR" dirty="0"/>
            <a:t>Hear?</a:t>
          </a:r>
          <a:endParaRPr lang="en-US" dirty="0"/>
        </a:p>
      </dgm:t>
    </dgm:pt>
    <dgm:pt modelId="{745CC43D-77C4-476E-BBD1-A2C84EE93709}" type="parTrans" cxnId="{CF207AD0-8B0B-4E67-AEA8-8F7D14CA102E}">
      <dgm:prSet/>
      <dgm:spPr/>
      <dgm:t>
        <a:bodyPr/>
        <a:lstStyle/>
        <a:p>
          <a:endParaRPr lang="en-US"/>
        </a:p>
      </dgm:t>
    </dgm:pt>
    <dgm:pt modelId="{88801B93-5006-4DB5-AF20-0FDECF23AA46}" type="sibTrans" cxnId="{CF207AD0-8B0B-4E67-AEA8-8F7D14CA102E}">
      <dgm:prSet/>
      <dgm:spPr/>
      <dgm:t>
        <a:bodyPr/>
        <a:lstStyle/>
        <a:p>
          <a:endParaRPr lang="en-US"/>
        </a:p>
      </dgm:t>
    </dgm:pt>
    <dgm:pt modelId="{25E2F4A1-ABDD-4E8C-968A-9C0ACA3CAA55}">
      <dgm:prSet phldrT="[Text]"/>
      <dgm:spPr/>
      <dgm:t>
        <a:bodyPr/>
        <a:lstStyle/>
        <a:p>
          <a:r>
            <a:rPr lang="en-US" altLang="ko-KR" dirty="0"/>
            <a:t>Talk?</a:t>
          </a:r>
          <a:endParaRPr lang="en-US" dirty="0"/>
        </a:p>
      </dgm:t>
    </dgm:pt>
    <dgm:pt modelId="{8AC82D71-9D14-4D4B-B33D-5F4AD9E02722}" type="parTrans" cxnId="{FFBA3BBE-2EA5-4FBA-B77C-8FE5680E1845}">
      <dgm:prSet/>
      <dgm:spPr/>
      <dgm:t>
        <a:bodyPr/>
        <a:lstStyle/>
        <a:p>
          <a:endParaRPr lang="en-US"/>
        </a:p>
      </dgm:t>
    </dgm:pt>
    <dgm:pt modelId="{3D36A7BE-83BC-44EC-B536-8A8F12660FB6}" type="sibTrans" cxnId="{FFBA3BBE-2EA5-4FBA-B77C-8FE5680E1845}">
      <dgm:prSet/>
      <dgm:spPr/>
      <dgm:t>
        <a:bodyPr/>
        <a:lstStyle/>
        <a:p>
          <a:endParaRPr lang="en-US"/>
        </a:p>
      </dgm:t>
    </dgm:pt>
    <dgm:pt modelId="{0A75497F-5F07-4CB7-9971-2D6827389ABB}">
      <dgm:prSet phldrT="[Text]"/>
      <dgm:spPr/>
      <dgm:t>
        <a:bodyPr/>
        <a:lstStyle/>
        <a:p>
          <a:r>
            <a:rPr lang="en-US" altLang="ko-KR" dirty="0"/>
            <a:t>See?</a:t>
          </a:r>
          <a:endParaRPr lang="en-US" dirty="0"/>
        </a:p>
      </dgm:t>
    </dgm:pt>
    <dgm:pt modelId="{4B5F6E4C-B6D6-4DD8-8DC8-BA356501484F}" type="parTrans" cxnId="{312A87AA-6DB2-4212-B262-E2F68912AE81}">
      <dgm:prSet/>
      <dgm:spPr/>
      <dgm:t>
        <a:bodyPr/>
        <a:lstStyle/>
        <a:p>
          <a:endParaRPr lang="en-US"/>
        </a:p>
      </dgm:t>
    </dgm:pt>
    <dgm:pt modelId="{8E7E1414-B716-41EC-9BED-EC8EEA77D581}" type="sibTrans" cxnId="{312A87AA-6DB2-4212-B262-E2F68912AE81}">
      <dgm:prSet/>
      <dgm:spPr/>
      <dgm:t>
        <a:bodyPr/>
        <a:lstStyle/>
        <a:p>
          <a:endParaRPr lang="en-US"/>
        </a:p>
      </dgm:t>
    </dgm:pt>
    <dgm:pt modelId="{1D6C5EFE-090E-475B-8B9B-3D411E7D5C66}" type="pres">
      <dgm:prSet presAssocID="{F3FC40AC-3698-4D5E-AE30-8CA2668E298E}" presName="compositeShape" presStyleCnt="0">
        <dgm:presLayoutVars>
          <dgm:chMax val="7"/>
          <dgm:dir/>
          <dgm:resizeHandles val="exact"/>
        </dgm:presLayoutVars>
      </dgm:prSet>
      <dgm:spPr/>
    </dgm:pt>
    <dgm:pt modelId="{098D40EB-D739-43BE-A09F-727A142369DA}" type="pres">
      <dgm:prSet presAssocID="{F3FC40AC-3698-4D5E-AE30-8CA2668E298E}" presName="wedge1" presStyleLbl="node1" presStyleIdx="0" presStyleCnt="3"/>
      <dgm:spPr/>
    </dgm:pt>
    <dgm:pt modelId="{08B1FD9E-548D-415E-9D24-7A8C9A5C8728}" type="pres">
      <dgm:prSet presAssocID="{F3FC40AC-3698-4D5E-AE30-8CA2668E298E}" presName="dummy1a" presStyleCnt="0"/>
      <dgm:spPr/>
    </dgm:pt>
    <dgm:pt modelId="{5C9C7D4F-26D9-4DEB-8B98-5F782CB2309F}" type="pres">
      <dgm:prSet presAssocID="{F3FC40AC-3698-4D5E-AE30-8CA2668E298E}" presName="dummy1b" presStyleCnt="0"/>
      <dgm:spPr/>
    </dgm:pt>
    <dgm:pt modelId="{468ECFA6-13BF-4387-9320-769F8C4AB110}" type="pres">
      <dgm:prSet presAssocID="{F3FC40AC-3698-4D5E-AE30-8CA2668E298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AF0EC3A-D5D3-49D9-89EC-E47310B27601}" type="pres">
      <dgm:prSet presAssocID="{F3FC40AC-3698-4D5E-AE30-8CA2668E298E}" presName="wedge2" presStyleLbl="node1" presStyleIdx="1" presStyleCnt="3"/>
      <dgm:spPr/>
    </dgm:pt>
    <dgm:pt modelId="{CB04E3C0-24F9-4EA8-8E07-E45EA5602556}" type="pres">
      <dgm:prSet presAssocID="{F3FC40AC-3698-4D5E-AE30-8CA2668E298E}" presName="dummy2a" presStyleCnt="0"/>
      <dgm:spPr/>
    </dgm:pt>
    <dgm:pt modelId="{29CA1FCD-B9B2-4650-ACC1-FF81692D9214}" type="pres">
      <dgm:prSet presAssocID="{F3FC40AC-3698-4D5E-AE30-8CA2668E298E}" presName="dummy2b" presStyleCnt="0"/>
      <dgm:spPr/>
    </dgm:pt>
    <dgm:pt modelId="{E1B6FF7C-3313-417F-9ABF-E1836AD10A28}" type="pres">
      <dgm:prSet presAssocID="{F3FC40AC-3698-4D5E-AE30-8CA2668E298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E221307-BA33-4B38-9993-679A6616F316}" type="pres">
      <dgm:prSet presAssocID="{F3FC40AC-3698-4D5E-AE30-8CA2668E298E}" presName="wedge3" presStyleLbl="node1" presStyleIdx="2" presStyleCnt="3"/>
      <dgm:spPr/>
    </dgm:pt>
    <dgm:pt modelId="{43AD521B-9F8E-4619-8E4B-91A3CF204867}" type="pres">
      <dgm:prSet presAssocID="{F3FC40AC-3698-4D5E-AE30-8CA2668E298E}" presName="dummy3a" presStyleCnt="0"/>
      <dgm:spPr/>
    </dgm:pt>
    <dgm:pt modelId="{F4FA9962-406B-44E5-9872-C9ACFFBCCA0C}" type="pres">
      <dgm:prSet presAssocID="{F3FC40AC-3698-4D5E-AE30-8CA2668E298E}" presName="dummy3b" presStyleCnt="0"/>
      <dgm:spPr/>
    </dgm:pt>
    <dgm:pt modelId="{315E541F-9D08-4924-A282-93B9731C8697}" type="pres">
      <dgm:prSet presAssocID="{F3FC40AC-3698-4D5E-AE30-8CA2668E298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F7529A2-F0AC-46DA-99FD-4DF8C7642661}" type="pres">
      <dgm:prSet presAssocID="{88801B93-5006-4DB5-AF20-0FDECF23AA46}" presName="arrowWedge1" presStyleLbl="fgSibTrans2D1" presStyleIdx="0" presStyleCnt="3"/>
      <dgm:spPr/>
    </dgm:pt>
    <dgm:pt modelId="{15D7F362-35A2-4F05-9EBD-3CAE3B614C1B}" type="pres">
      <dgm:prSet presAssocID="{3D36A7BE-83BC-44EC-B536-8A8F12660FB6}" presName="arrowWedge2" presStyleLbl="fgSibTrans2D1" presStyleIdx="1" presStyleCnt="3"/>
      <dgm:spPr/>
    </dgm:pt>
    <dgm:pt modelId="{E4944412-B306-4F68-9B44-0B9A9CFB7A1E}" type="pres">
      <dgm:prSet presAssocID="{8E7E1414-B716-41EC-9BED-EC8EEA77D581}" presName="arrowWedge3" presStyleLbl="fgSibTrans2D1" presStyleIdx="2" presStyleCnt="3"/>
      <dgm:spPr/>
    </dgm:pt>
  </dgm:ptLst>
  <dgm:cxnLst>
    <dgm:cxn modelId="{34143A0C-23B4-4355-A656-756228D70D2D}" type="presOf" srcId="{25E2F4A1-ABDD-4E8C-968A-9C0ACA3CAA55}" destId="{E1B6FF7C-3313-417F-9ABF-E1836AD10A28}" srcOrd="1" destOrd="0" presId="urn:microsoft.com/office/officeart/2005/8/layout/cycle8"/>
    <dgm:cxn modelId="{EF39BC42-9002-475B-8D86-21D655F3E11E}" type="presOf" srcId="{8930798B-37D2-46AD-81E4-3A61755F276D}" destId="{098D40EB-D739-43BE-A09F-727A142369DA}" srcOrd="0" destOrd="0" presId="urn:microsoft.com/office/officeart/2005/8/layout/cycle8"/>
    <dgm:cxn modelId="{EFD84080-4443-44A9-9048-BA3529944067}" type="presOf" srcId="{8930798B-37D2-46AD-81E4-3A61755F276D}" destId="{468ECFA6-13BF-4387-9320-769F8C4AB110}" srcOrd="1" destOrd="0" presId="urn:microsoft.com/office/officeart/2005/8/layout/cycle8"/>
    <dgm:cxn modelId="{8D2F8485-49DD-4155-B34E-D8CBD45BA2D3}" type="presOf" srcId="{0A75497F-5F07-4CB7-9971-2D6827389ABB}" destId="{9E221307-BA33-4B38-9993-679A6616F316}" srcOrd="0" destOrd="0" presId="urn:microsoft.com/office/officeart/2005/8/layout/cycle8"/>
    <dgm:cxn modelId="{7D53A5A7-80D3-4053-AAA8-69274357C517}" type="presOf" srcId="{25E2F4A1-ABDD-4E8C-968A-9C0ACA3CAA55}" destId="{FAF0EC3A-D5D3-49D9-89EC-E47310B27601}" srcOrd="0" destOrd="0" presId="urn:microsoft.com/office/officeart/2005/8/layout/cycle8"/>
    <dgm:cxn modelId="{312A87AA-6DB2-4212-B262-E2F68912AE81}" srcId="{F3FC40AC-3698-4D5E-AE30-8CA2668E298E}" destId="{0A75497F-5F07-4CB7-9971-2D6827389ABB}" srcOrd="2" destOrd="0" parTransId="{4B5F6E4C-B6D6-4DD8-8DC8-BA356501484F}" sibTransId="{8E7E1414-B716-41EC-9BED-EC8EEA77D581}"/>
    <dgm:cxn modelId="{3CD247B0-2593-4BB6-A26B-33CA09DB9DAA}" type="presOf" srcId="{F3FC40AC-3698-4D5E-AE30-8CA2668E298E}" destId="{1D6C5EFE-090E-475B-8B9B-3D411E7D5C66}" srcOrd="0" destOrd="0" presId="urn:microsoft.com/office/officeart/2005/8/layout/cycle8"/>
    <dgm:cxn modelId="{FFBA3BBE-2EA5-4FBA-B77C-8FE5680E1845}" srcId="{F3FC40AC-3698-4D5E-AE30-8CA2668E298E}" destId="{25E2F4A1-ABDD-4E8C-968A-9C0ACA3CAA55}" srcOrd="1" destOrd="0" parTransId="{8AC82D71-9D14-4D4B-B33D-5F4AD9E02722}" sibTransId="{3D36A7BE-83BC-44EC-B536-8A8F12660FB6}"/>
    <dgm:cxn modelId="{CF207AD0-8B0B-4E67-AEA8-8F7D14CA102E}" srcId="{F3FC40AC-3698-4D5E-AE30-8CA2668E298E}" destId="{8930798B-37D2-46AD-81E4-3A61755F276D}" srcOrd="0" destOrd="0" parTransId="{745CC43D-77C4-476E-BBD1-A2C84EE93709}" sibTransId="{88801B93-5006-4DB5-AF20-0FDECF23AA46}"/>
    <dgm:cxn modelId="{C570E1E3-2F5E-4065-85A5-0360A7614691}" type="presOf" srcId="{0A75497F-5F07-4CB7-9971-2D6827389ABB}" destId="{315E541F-9D08-4924-A282-93B9731C8697}" srcOrd="1" destOrd="0" presId="urn:microsoft.com/office/officeart/2005/8/layout/cycle8"/>
    <dgm:cxn modelId="{C0FEB288-4253-4453-B599-224BEC39220A}" type="presParOf" srcId="{1D6C5EFE-090E-475B-8B9B-3D411E7D5C66}" destId="{098D40EB-D739-43BE-A09F-727A142369DA}" srcOrd="0" destOrd="0" presId="urn:microsoft.com/office/officeart/2005/8/layout/cycle8"/>
    <dgm:cxn modelId="{6B357F40-B835-4B14-8FBF-F74735A81748}" type="presParOf" srcId="{1D6C5EFE-090E-475B-8B9B-3D411E7D5C66}" destId="{08B1FD9E-548D-415E-9D24-7A8C9A5C8728}" srcOrd="1" destOrd="0" presId="urn:microsoft.com/office/officeart/2005/8/layout/cycle8"/>
    <dgm:cxn modelId="{31811BEE-C715-4EAD-96B7-11508999BAEC}" type="presParOf" srcId="{1D6C5EFE-090E-475B-8B9B-3D411E7D5C66}" destId="{5C9C7D4F-26D9-4DEB-8B98-5F782CB2309F}" srcOrd="2" destOrd="0" presId="urn:microsoft.com/office/officeart/2005/8/layout/cycle8"/>
    <dgm:cxn modelId="{1F70A195-6D60-4907-B87A-6F11332A688B}" type="presParOf" srcId="{1D6C5EFE-090E-475B-8B9B-3D411E7D5C66}" destId="{468ECFA6-13BF-4387-9320-769F8C4AB110}" srcOrd="3" destOrd="0" presId="urn:microsoft.com/office/officeart/2005/8/layout/cycle8"/>
    <dgm:cxn modelId="{CE588B04-ED33-4A1A-A810-7A8081F3C18B}" type="presParOf" srcId="{1D6C5EFE-090E-475B-8B9B-3D411E7D5C66}" destId="{FAF0EC3A-D5D3-49D9-89EC-E47310B27601}" srcOrd="4" destOrd="0" presId="urn:microsoft.com/office/officeart/2005/8/layout/cycle8"/>
    <dgm:cxn modelId="{0E53145C-5E05-491D-83BC-CB2FEC85ED3C}" type="presParOf" srcId="{1D6C5EFE-090E-475B-8B9B-3D411E7D5C66}" destId="{CB04E3C0-24F9-4EA8-8E07-E45EA5602556}" srcOrd="5" destOrd="0" presId="urn:microsoft.com/office/officeart/2005/8/layout/cycle8"/>
    <dgm:cxn modelId="{73BAC252-26D0-44E2-A9E4-461ECD38900F}" type="presParOf" srcId="{1D6C5EFE-090E-475B-8B9B-3D411E7D5C66}" destId="{29CA1FCD-B9B2-4650-ACC1-FF81692D9214}" srcOrd="6" destOrd="0" presId="urn:microsoft.com/office/officeart/2005/8/layout/cycle8"/>
    <dgm:cxn modelId="{70CE3877-7066-4DA9-A6B1-D65C35B377BD}" type="presParOf" srcId="{1D6C5EFE-090E-475B-8B9B-3D411E7D5C66}" destId="{E1B6FF7C-3313-417F-9ABF-E1836AD10A28}" srcOrd="7" destOrd="0" presId="urn:microsoft.com/office/officeart/2005/8/layout/cycle8"/>
    <dgm:cxn modelId="{EE266D97-74AF-43F5-81E6-4A36DCD714B9}" type="presParOf" srcId="{1D6C5EFE-090E-475B-8B9B-3D411E7D5C66}" destId="{9E221307-BA33-4B38-9993-679A6616F316}" srcOrd="8" destOrd="0" presId="urn:microsoft.com/office/officeart/2005/8/layout/cycle8"/>
    <dgm:cxn modelId="{5CF4DD34-F55C-4E6C-8147-4AC4D1AE743E}" type="presParOf" srcId="{1D6C5EFE-090E-475B-8B9B-3D411E7D5C66}" destId="{43AD521B-9F8E-4619-8E4B-91A3CF204867}" srcOrd="9" destOrd="0" presId="urn:microsoft.com/office/officeart/2005/8/layout/cycle8"/>
    <dgm:cxn modelId="{7145FE7F-0725-4984-8206-71565CA78613}" type="presParOf" srcId="{1D6C5EFE-090E-475B-8B9B-3D411E7D5C66}" destId="{F4FA9962-406B-44E5-9872-C9ACFFBCCA0C}" srcOrd="10" destOrd="0" presId="urn:microsoft.com/office/officeart/2005/8/layout/cycle8"/>
    <dgm:cxn modelId="{452DC838-1956-43E7-A5AE-08AF78F07B4F}" type="presParOf" srcId="{1D6C5EFE-090E-475B-8B9B-3D411E7D5C66}" destId="{315E541F-9D08-4924-A282-93B9731C8697}" srcOrd="11" destOrd="0" presId="urn:microsoft.com/office/officeart/2005/8/layout/cycle8"/>
    <dgm:cxn modelId="{6B9AEEBF-3877-44D1-A6C7-FFB4A10058B5}" type="presParOf" srcId="{1D6C5EFE-090E-475B-8B9B-3D411E7D5C66}" destId="{2F7529A2-F0AC-46DA-99FD-4DF8C7642661}" srcOrd="12" destOrd="0" presId="urn:microsoft.com/office/officeart/2005/8/layout/cycle8"/>
    <dgm:cxn modelId="{AEED9CDF-F3DE-437F-A04F-B8DEC06B2CA4}" type="presParOf" srcId="{1D6C5EFE-090E-475B-8B9B-3D411E7D5C66}" destId="{15D7F362-35A2-4F05-9EBD-3CAE3B614C1B}" srcOrd="13" destOrd="0" presId="urn:microsoft.com/office/officeart/2005/8/layout/cycle8"/>
    <dgm:cxn modelId="{A3042717-BF83-4099-8EF0-BDB817F6FD12}" type="presParOf" srcId="{1D6C5EFE-090E-475B-8B9B-3D411E7D5C66}" destId="{E4944412-B306-4F68-9B44-0B9A9CFB7A1E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87865C-DEB7-4528-B63A-80D0D5C6D201}" type="doc">
      <dgm:prSet loTypeId="urn:microsoft.com/office/officeart/2005/8/layout/hProcess10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A3A9EC-1B54-4FE7-880B-AF76E59C9083}">
      <dgm:prSet phldrT="[Text]" custT="1"/>
      <dgm:spPr/>
      <dgm:t>
        <a:bodyPr/>
        <a:lstStyle/>
        <a:p>
          <a:pPr>
            <a:buNone/>
          </a:pPr>
          <a:r>
            <a:rPr lang="en-US" altLang="ko-KR" sz="2800" dirty="0"/>
            <a:t>Text to text</a:t>
          </a:r>
          <a:endParaRPr lang="en-US" sz="2800" dirty="0"/>
        </a:p>
      </dgm:t>
    </dgm:pt>
    <dgm:pt modelId="{80C386BC-D2B8-4763-958E-472B11604B3A}" type="parTrans" cxnId="{45DC2A18-483D-44F4-9EAF-28F45D1EAE4A}">
      <dgm:prSet/>
      <dgm:spPr/>
      <dgm:t>
        <a:bodyPr/>
        <a:lstStyle/>
        <a:p>
          <a:endParaRPr lang="en-US"/>
        </a:p>
      </dgm:t>
    </dgm:pt>
    <dgm:pt modelId="{16AA60C1-1BEE-4134-BAD8-D76FA7E4C4E7}" type="sibTrans" cxnId="{45DC2A18-483D-44F4-9EAF-28F45D1EAE4A}">
      <dgm:prSet/>
      <dgm:spPr/>
      <dgm:t>
        <a:bodyPr/>
        <a:lstStyle/>
        <a:p>
          <a:endParaRPr lang="en-US"/>
        </a:p>
      </dgm:t>
    </dgm:pt>
    <dgm:pt modelId="{1B1632E2-1752-45EA-8AF9-9F73477BF47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ko-KR" sz="2800" b="0" i="0" dirty="0"/>
            <a:t>T</a:t>
          </a:r>
          <a:r>
            <a:rPr lang="en-US" sz="2800" b="0" i="0" dirty="0"/>
            <a:t>ake</a:t>
          </a:r>
          <a:r>
            <a:rPr lang="en-US" altLang="ko-KR" sz="2800" b="0" i="0" dirty="0"/>
            <a:t>s</a:t>
          </a:r>
          <a:r>
            <a:rPr lang="en-US" sz="2800" b="0" i="0" dirty="0"/>
            <a:t> a natural language input and produce text output.</a:t>
          </a:r>
          <a:endParaRPr lang="en-US" sz="2800" dirty="0"/>
        </a:p>
      </dgm:t>
    </dgm:pt>
    <dgm:pt modelId="{44D4BCC6-7CF0-4E0D-8A7A-C967F8CC520D}" type="parTrans" cxnId="{F6191F7A-53F1-4512-ABD4-81113C79332B}">
      <dgm:prSet/>
      <dgm:spPr/>
      <dgm:t>
        <a:bodyPr/>
        <a:lstStyle/>
        <a:p>
          <a:endParaRPr lang="en-US"/>
        </a:p>
      </dgm:t>
    </dgm:pt>
    <dgm:pt modelId="{406E6E20-892F-4642-8511-325279471571}" type="sibTrans" cxnId="{F6191F7A-53F1-4512-ABD4-81113C79332B}">
      <dgm:prSet/>
      <dgm:spPr/>
      <dgm:t>
        <a:bodyPr/>
        <a:lstStyle/>
        <a:p>
          <a:endParaRPr lang="en-US"/>
        </a:p>
      </dgm:t>
    </dgm:pt>
    <dgm:pt modelId="{06ACB232-6858-4E3F-81D9-96D8C4207BD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0" i="0" dirty="0"/>
            <a:t>Trained to learn the mapping between a pair of texts</a:t>
          </a:r>
          <a:endParaRPr lang="en-US" sz="2800" dirty="0"/>
        </a:p>
      </dgm:t>
    </dgm:pt>
    <dgm:pt modelId="{733E757F-F468-47B9-97E4-7975685D892F}" type="parTrans" cxnId="{D87E92E3-D8E7-486D-99CF-3090BF773FBB}">
      <dgm:prSet/>
      <dgm:spPr/>
      <dgm:t>
        <a:bodyPr/>
        <a:lstStyle/>
        <a:p>
          <a:endParaRPr lang="en-US"/>
        </a:p>
      </dgm:t>
    </dgm:pt>
    <dgm:pt modelId="{86A71955-4B84-4833-928B-ACC0412CBFE1}" type="sibTrans" cxnId="{D87E92E3-D8E7-486D-99CF-3090BF773FBB}">
      <dgm:prSet/>
      <dgm:spPr/>
      <dgm:t>
        <a:bodyPr/>
        <a:lstStyle/>
        <a:p>
          <a:endParaRPr lang="en-US"/>
        </a:p>
      </dgm:t>
    </dgm:pt>
    <dgm:pt modelId="{AE6B39D8-C7C1-4626-9CF6-CD0BA1ABE117}">
      <dgm:prSet phldrT="[Text]" custT="1"/>
      <dgm:spPr/>
      <dgm:t>
        <a:bodyPr/>
        <a:lstStyle/>
        <a:p>
          <a:pPr>
            <a:buNone/>
          </a:pPr>
          <a:r>
            <a:rPr lang="en-US" altLang="ko-KR" sz="2800" dirty="0"/>
            <a:t>Text to image</a:t>
          </a:r>
          <a:endParaRPr lang="en-US" sz="2800" dirty="0"/>
        </a:p>
      </dgm:t>
    </dgm:pt>
    <dgm:pt modelId="{070C095D-C301-469A-8940-1522A4E81292}" type="parTrans" cxnId="{271ECD1A-5CC8-431A-840D-D32EE911140B}">
      <dgm:prSet/>
      <dgm:spPr/>
      <dgm:t>
        <a:bodyPr/>
        <a:lstStyle/>
        <a:p>
          <a:endParaRPr lang="en-US"/>
        </a:p>
      </dgm:t>
    </dgm:pt>
    <dgm:pt modelId="{8D1237BD-DCD4-4EF2-8594-163111145AF9}" type="sibTrans" cxnId="{271ECD1A-5CC8-431A-840D-D32EE911140B}">
      <dgm:prSet/>
      <dgm:spPr/>
      <dgm:t>
        <a:bodyPr/>
        <a:lstStyle/>
        <a:p>
          <a:endParaRPr lang="en-US"/>
        </a:p>
      </dgm:t>
    </dgm:pt>
    <dgm:pt modelId="{65C9547A-2964-4336-A676-E18A51DADE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ko-KR" sz="2800" b="0" i="0" dirty="0"/>
            <a:t>T</a:t>
          </a:r>
          <a:r>
            <a:rPr lang="en-US" sz="2800" b="0" i="0" dirty="0"/>
            <a:t>rained on a large set of images, each captioned with a short text description</a:t>
          </a:r>
          <a:endParaRPr lang="en-US" sz="2800" dirty="0"/>
        </a:p>
      </dgm:t>
    </dgm:pt>
    <dgm:pt modelId="{45C77B46-1C21-4D1C-9642-BFCE773DBA78}" type="parTrans" cxnId="{5CDE4848-AB2E-4254-9C82-66EA68B1D01A}">
      <dgm:prSet/>
      <dgm:spPr/>
      <dgm:t>
        <a:bodyPr/>
        <a:lstStyle/>
        <a:p>
          <a:endParaRPr lang="en-US"/>
        </a:p>
      </dgm:t>
    </dgm:pt>
    <dgm:pt modelId="{E4FC1061-CE70-4CE9-B8B8-FC0830A5129C}" type="sibTrans" cxnId="{5CDE4848-AB2E-4254-9C82-66EA68B1D01A}">
      <dgm:prSet/>
      <dgm:spPr/>
      <dgm:t>
        <a:bodyPr/>
        <a:lstStyle/>
        <a:p>
          <a:endParaRPr lang="en-US"/>
        </a:p>
      </dgm:t>
    </dgm:pt>
    <dgm:pt modelId="{7923A741-BF21-4FAA-9319-F9AA4C6AB652}">
      <dgm:prSet phldrT="[Text]" phldr="1" custT="1"/>
      <dgm:spPr/>
      <dgm:t>
        <a:bodyPr/>
        <a:lstStyle/>
        <a:p>
          <a:endParaRPr lang="en-US" sz="2800"/>
        </a:p>
      </dgm:t>
    </dgm:pt>
    <dgm:pt modelId="{668FDCEE-3625-47D6-8C76-EEB37A41E5A0}" type="parTrans" cxnId="{465EBFF8-B929-4C23-AA1D-2809DEEB2052}">
      <dgm:prSet/>
      <dgm:spPr/>
      <dgm:t>
        <a:bodyPr/>
        <a:lstStyle/>
        <a:p>
          <a:endParaRPr lang="en-US"/>
        </a:p>
      </dgm:t>
    </dgm:pt>
    <dgm:pt modelId="{65154CD9-36BF-4789-90B1-C29137792766}" type="sibTrans" cxnId="{465EBFF8-B929-4C23-AA1D-2809DEEB2052}">
      <dgm:prSet/>
      <dgm:spPr/>
      <dgm:t>
        <a:bodyPr/>
        <a:lstStyle/>
        <a:p>
          <a:endParaRPr lang="en-US"/>
        </a:p>
      </dgm:t>
    </dgm:pt>
    <dgm:pt modelId="{605A8641-BE53-43D4-B740-A589DC19FC2C}">
      <dgm:prSet phldrT="[Text]" custT="1"/>
      <dgm:spPr/>
      <dgm:t>
        <a:bodyPr/>
        <a:lstStyle/>
        <a:p>
          <a:pPr>
            <a:buNone/>
          </a:pPr>
          <a:r>
            <a:rPr lang="en-US" altLang="ko-KR" sz="2800" dirty="0"/>
            <a:t>Text to video</a:t>
          </a:r>
          <a:endParaRPr lang="en-US" sz="2800" dirty="0"/>
        </a:p>
      </dgm:t>
    </dgm:pt>
    <dgm:pt modelId="{5BDFFCA1-B4EA-4B7A-BC6D-53CCF3C785A7}" type="parTrans" cxnId="{F23845DE-9C58-453C-8BDD-B2FBAAC99E13}">
      <dgm:prSet/>
      <dgm:spPr/>
      <dgm:t>
        <a:bodyPr/>
        <a:lstStyle/>
        <a:p>
          <a:endParaRPr lang="en-US"/>
        </a:p>
      </dgm:t>
    </dgm:pt>
    <dgm:pt modelId="{F10CE86F-A0BE-40EB-BF8D-15D43B0DC312}" type="sibTrans" cxnId="{F23845DE-9C58-453C-8BDD-B2FBAAC99E13}">
      <dgm:prSet/>
      <dgm:spPr/>
      <dgm:t>
        <a:bodyPr/>
        <a:lstStyle/>
        <a:p>
          <a:endParaRPr lang="en-US"/>
        </a:p>
      </dgm:t>
    </dgm:pt>
    <dgm:pt modelId="{ED084535-1DC1-440F-A31F-2747E922F01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ko-KR" sz="2800" b="0" i="0" dirty="0"/>
            <a:t>G</a:t>
          </a:r>
          <a:r>
            <a:rPr lang="en-US" sz="2800" b="0" i="0" dirty="0"/>
            <a:t>enerate a video representation from text input</a:t>
          </a:r>
          <a:endParaRPr lang="en-US" sz="2800" dirty="0"/>
        </a:p>
      </dgm:t>
    </dgm:pt>
    <dgm:pt modelId="{4925A520-4EB2-4118-9E99-9A632C42BFB2}" type="parTrans" cxnId="{39B094B2-9236-4C36-AE59-AD596214E7B5}">
      <dgm:prSet/>
      <dgm:spPr/>
      <dgm:t>
        <a:bodyPr/>
        <a:lstStyle/>
        <a:p>
          <a:endParaRPr lang="en-US"/>
        </a:p>
      </dgm:t>
    </dgm:pt>
    <dgm:pt modelId="{FC2DB70B-E61A-46CA-99CE-EA90070CE659}" type="sibTrans" cxnId="{39B094B2-9236-4C36-AE59-AD596214E7B5}">
      <dgm:prSet/>
      <dgm:spPr/>
      <dgm:t>
        <a:bodyPr/>
        <a:lstStyle/>
        <a:p>
          <a:endParaRPr lang="en-US"/>
        </a:p>
      </dgm:t>
    </dgm:pt>
    <dgm:pt modelId="{92C45CDC-72E1-4D54-B04D-B245A13471F6}">
      <dgm:prSet phldrT="[Text]" phldr="1" custT="1"/>
      <dgm:spPr/>
      <dgm:t>
        <a:bodyPr/>
        <a:lstStyle/>
        <a:p>
          <a:endParaRPr lang="en-US" sz="2800" dirty="0"/>
        </a:p>
      </dgm:t>
    </dgm:pt>
    <dgm:pt modelId="{B0300577-6E72-4D40-9AE0-4136CCE1457D}" type="parTrans" cxnId="{726AA85D-E1F3-4ABC-B22E-AEC03FE5CF19}">
      <dgm:prSet/>
      <dgm:spPr/>
      <dgm:t>
        <a:bodyPr/>
        <a:lstStyle/>
        <a:p>
          <a:endParaRPr lang="en-US"/>
        </a:p>
      </dgm:t>
    </dgm:pt>
    <dgm:pt modelId="{BA0871AF-13D6-465D-86A2-397D042E9B52}" type="sibTrans" cxnId="{726AA85D-E1F3-4ABC-B22E-AEC03FE5CF19}">
      <dgm:prSet/>
      <dgm:spPr/>
      <dgm:t>
        <a:bodyPr/>
        <a:lstStyle/>
        <a:p>
          <a:endParaRPr lang="en-US"/>
        </a:p>
      </dgm:t>
    </dgm:pt>
    <dgm:pt modelId="{C1EC6005-C75A-456E-B48D-E9B81BB3EA1E}">
      <dgm:prSet phldrT="[Text]"/>
      <dgm:spPr/>
      <dgm:t>
        <a:bodyPr/>
        <a:lstStyle/>
        <a:p>
          <a:pPr>
            <a:buNone/>
          </a:pPr>
          <a:r>
            <a:rPr lang="en-US" altLang="ko-KR" dirty="0"/>
            <a:t>Text to task</a:t>
          </a:r>
          <a:endParaRPr lang="en-US" dirty="0"/>
        </a:p>
      </dgm:t>
    </dgm:pt>
    <dgm:pt modelId="{DBFBEEF7-C19E-48AB-B2CE-BA46A4C5FF1B}" type="parTrans" cxnId="{935254D8-3DC4-46DB-BBC4-43B24DF057CE}">
      <dgm:prSet/>
      <dgm:spPr/>
      <dgm:t>
        <a:bodyPr/>
        <a:lstStyle/>
        <a:p>
          <a:endParaRPr lang="en-US"/>
        </a:p>
      </dgm:t>
    </dgm:pt>
    <dgm:pt modelId="{14552B2D-CD26-4CDB-8204-C1817D9C0F09}" type="sibTrans" cxnId="{935254D8-3DC4-46DB-BBC4-43B24DF057CE}">
      <dgm:prSet/>
      <dgm:spPr/>
      <dgm:t>
        <a:bodyPr/>
        <a:lstStyle/>
        <a:p>
          <a:endParaRPr lang="en-US"/>
        </a:p>
      </dgm:t>
    </dgm:pt>
    <dgm:pt modelId="{72133B82-74D3-48E1-9013-1F64EF8A657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ko-KR" b="0" i="0" dirty="0"/>
            <a:t>T</a:t>
          </a:r>
          <a:r>
            <a:rPr lang="en-US" b="0" i="0" dirty="0"/>
            <a:t>rained to perform a defined task or action based on text input.</a:t>
          </a:r>
          <a:endParaRPr lang="en-US" dirty="0"/>
        </a:p>
      </dgm:t>
    </dgm:pt>
    <dgm:pt modelId="{6A18E3A8-BB37-4647-9265-C4957496ACE5}" type="parTrans" cxnId="{458F1F6D-E475-4CB3-BF6A-E2B2AE58918A}">
      <dgm:prSet/>
      <dgm:spPr/>
      <dgm:t>
        <a:bodyPr/>
        <a:lstStyle/>
        <a:p>
          <a:endParaRPr lang="en-US"/>
        </a:p>
      </dgm:t>
    </dgm:pt>
    <dgm:pt modelId="{EA8BB13C-CAF8-4E2F-8F3B-7AB9C34ECE66}" type="sibTrans" cxnId="{458F1F6D-E475-4CB3-BF6A-E2B2AE58918A}">
      <dgm:prSet/>
      <dgm:spPr/>
      <dgm:t>
        <a:bodyPr/>
        <a:lstStyle/>
        <a:p>
          <a:endParaRPr lang="en-US"/>
        </a:p>
      </dgm:t>
    </dgm:pt>
    <dgm:pt modelId="{BA518F9D-05E2-465C-89FD-9CB4DE12C63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ko-KR" b="0" i="0" dirty="0"/>
            <a:t>S</a:t>
          </a:r>
          <a:r>
            <a:rPr lang="en-US" b="0" i="0" dirty="0"/>
            <a:t>uch as answering a question, performing a search, making a prediction</a:t>
          </a:r>
          <a:endParaRPr lang="en-US" dirty="0"/>
        </a:p>
      </dgm:t>
    </dgm:pt>
    <dgm:pt modelId="{F7A401FF-8971-45CA-8D4C-C1F48EFCDBCE}" type="parTrans" cxnId="{28AACDAC-BA8E-437F-BB93-2A5AAF7DB1DB}">
      <dgm:prSet/>
      <dgm:spPr/>
      <dgm:t>
        <a:bodyPr/>
        <a:lstStyle/>
        <a:p>
          <a:endParaRPr lang="en-US"/>
        </a:p>
      </dgm:t>
    </dgm:pt>
    <dgm:pt modelId="{C1F3A1F5-2050-4ECD-A4BF-5C0B8E3EB018}" type="sibTrans" cxnId="{28AACDAC-BA8E-437F-BB93-2A5AAF7DB1DB}">
      <dgm:prSet/>
      <dgm:spPr/>
      <dgm:t>
        <a:bodyPr/>
        <a:lstStyle/>
        <a:p>
          <a:endParaRPr lang="en-US"/>
        </a:p>
      </dgm:t>
    </dgm:pt>
    <dgm:pt modelId="{DA80BEEA-EAE0-434F-B674-7DD965B16434}" type="pres">
      <dgm:prSet presAssocID="{F487865C-DEB7-4528-B63A-80D0D5C6D201}" presName="Name0" presStyleCnt="0">
        <dgm:presLayoutVars>
          <dgm:dir/>
          <dgm:resizeHandles val="exact"/>
        </dgm:presLayoutVars>
      </dgm:prSet>
      <dgm:spPr/>
    </dgm:pt>
    <dgm:pt modelId="{9DEDB3CA-149E-49A0-835E-451746F81AD8}" type="pres">
      <dgm:prSet presAssocID="{6CA3A9EC-1B54-4FE7-880B-AF76E59C9083}" presName="composite" presStyleCnt="0"/>
      <dgm:spPr/>
    </dgm:pt>
    <dgm:pt modelId="{923BA931-8F04-497B-B0AE-ED4C8A53407D}" type="pres">
      <dgm:prSet presAssocID="{6CA3A9EC-1B54-4FE7-880B-AF76E59C9083}" presName="imagSh" presStyleLbl="bgImgPlace1" presStyleIdx="0" presStyleCnt="4"/>
      <dgm:spPr/>
    </dgm:pt>
    <dgm:pt modelId="{290DF7D8-D23E-4531-BD66-3A7ED952BEAD}" type="pres">
      <dgm:prSet presAssocID="{6CA3A9EC-1B54-4FE7-880B-AF76E59C9083}" presName="txNode" presStyleLbl="node1" presStyleIdx="0" presStyleCnt="4" custScaleX="119401" custScaleY="117856">
        <dgm:presLayoutVars>
          <dgm:bulletEnabled val="1"/>
        </dgm:presLayoutVars>
      </dgm:prSet>
      <dgm:spPr/>
    </dgm:pt>
    <dgm:pt modelId="{8D6B1BA9-6AE3-4AC2-AB27-28BF972A000F}" type="pres">
      <dgm:prSet presAssocID="{16AA60C1-1BEE-4134-BAD8-D76FA7E4C4E7}" presName="sibTrans" presStyleLbl="sibTrans2D1" presStyleIdx="0" presStyleCnt="3" custLinFactNeighborX="59262" custLinFactNeighborY="26725"/>
      <dgm:spPr/>
    </dgm:pt>
    <dgm:pt modelId="{D0C9B2E2-0302-4ACA-AC9F-43AB6D258DDF}" type="pres">
      <dgm:prSet presAssocID="{16AA60C1-1BEE-4134-BAD8-D76FA7E4C4E7}" presName="connTx" presStyleLbl="sibTrans2D1" presStyleIdx="0" presStyleCnt="3"/>
      <dgm:spPr/>
    </dgm:pt>
    <dgm:pt modelId="{4B89B03A-B101-4EF4-9162-262EE6CED6F6}" type="pres">
      <dgm:prSet presAssocID="{AE6B39D8-C7C1-4626-9CF6-CD0BA1ABE117}" presName="composite" presStyleCnt="0"/>
      <dgm:spPr/>
    </dgm:pt>
    <dgm:pt modelId="{101C586B-9385-49B7-B455-25AF521C552C}" type="pres">
      <dgm:prSet presAssocID="{AE6B39D8-C7C1-4626-9CF6-CD0BA1ABE117}" presName="imagSh" presStyleLbl="bgImgPlace1" presStyleIdx="1" presStyleCnt="4"/>
      <dgm:spPr/>
    </dgm:pt>
    <dgm:pt modelId="{29FD684B-814C-4F75-B18D-7CAFA22E4C04}" type="pres">
      <dgm:prSet presAssocID="{AE6B39D8-C7C1-4626-9CF6-CD0BA1ABE117}" presName="txNode" presStyleLbl="node1" presStyleIdx="1" presStyleCnt="4">
        <dgm:presLayoutVars>
          <dgm:bulletEnabled val="1"/>
        </dgm:presLayoutVars>
      </dgm:prSet>
      <dgm:spPr/>
    </dgm:pt>
    <dgm:pt modelId="{6B4B95AF-49FC-4872-A9A4-CE35FA834B29}" type="pres">
      <dgm:prSet presAssocID="{8D1237BD-DCD4-4EF2-8594-163111145AF9}" presName="sibTrans" presStyleLbl="sibTrans2D1" presStyleIdx="1" presStyleCnt="3"/>
      <dgm:spPr/>
    </dgm:pt>
    <dgm:pt modelId="{17DDC96D-A954-4841-AB63-ADC149F29653}" type="pres">
      <dgm:prSet presAssocID="{8D1237BD-DCD4-4EF2-8594-163111145AF9}" presName="connTx" presStyleLbl="sibTrans2D1" presStyleIdx="1" presStyleCnt="3"/>
      <dgm:spPr/>
    </dgm:pt>
    <dgm:pt modelId="{A2B87790-BF65-4811-8816-92DCCEAC4111}" type="pres">
      <dgm:prSet presAssocID="{605A8641-BE53-43D4-B740-A589DC19FC2C}" presName="composite" presStyleCnt="0"/>
      <dgm:spPr/>
    </dgm:pt>
    <dgm:pt modelId="{BC41FE54-DC5B-46E6-9367-8C9A877D9D48}" type="pres">
      <dgm:prSet presAssocID="{605A8641-BE53-43D4-B740-A589DC19FC2C}" presName="imagSh" presStyleLbl="bgImgPlace1" presStyleIdx="2" presStyleCnt="4"/>
      <dgm:spPr/>
    </dgm:pt>
    <dgm:pt modelId="{33665C66-1976-4A07-8B02-53B66BD7584A}" type="pres">
      <dgm:prSet presAssocID="{605A8641-BE53-43D4-B740-A589DC19FC2C}" presName="txNode" presStyleLbl="node1" presStyleIdx="2" presStyleCnt="4">
        <dgm:presLayoutVars>
          <dgm:bulletEnabled val="1"/>
        </dgm:presLayoutVars>
      </dgm:prSet>
      <dgm:spPr/>
    </dgm:pt>
    <dgm:pt modelId="{E2F6C10B-71B2-4F49-9B88-CB6FAAC0AE97}" type="pres">
      <dgm:prSet presAssocID="{F10CE86F-A0BE-40EB-BF8D-15D43B0DC312}" presName="sibTrans" presStyleLbl="sibTrans2D1" presStyleIdx="2" presStyleCnt="3"/>
      <dgm:spPr/>
    </dgm:pt>
    <dgm:pt modelId="{DF821E41-18CA-435A-8459-36D519627B3F}" type="pres">
      <dgm:prSet presAssocID="{F10CE86F-A0BE-40EB-BF8D-15D43B0DC312}" presName="connTx" presStyleLbl="sibTrans2D1" presStyleIdx="2" presStyleCnt="3"/>
      <dgm:spPr/>
    </dgm:pt>
    <dgm:pt modelId="{0914FE58-C476-4C93-AB55-14013B37CD51}" type="pres">
      <dgm:prSet presAssocID="{C1EC6005-C75A-456E-B48D-E9B81BB3EA1E}" presName="composite" presStyleCnt="0"/>
      <dgm:spPr/>
    </dgm:pt>
    <dgm:pt modelId="{0CC8235D-BC0C-457A-97DC-FDABB977EB44}" type="pres">
      <dgm:prSet presAssocID="{C1EC6005-C75A-456E-B48D-E9B81BB3EA1E}" presName="imagSh" presStyleLbl="bgImgPlace1" presStyleIdx="3" presStyleCnt="4"/>
      <dgm:spPr/>
    </dgm:pt>
    <dgm:pt modelId="{9ECF734D-1FB8-4649-90AF-A3A4E42EC40A}" type="pres">
      <dgm:prSet presAssocID="{C1EC6005-C75A-456E-B48D-E9B81BB3EA1E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5DC2A18-483D-44F4-9EAF-28F45D1EAE4A}" srcId="{F487865C-DEB7-4528-B63A-80D0D5C6D201}" destId="{6CA3A9EC-1B54-4FE7-880B-AF76E59C9083}" srcOrd="0" destOrd="0" parTransId="{80C386BC-D2B8-4763-958E-472B11604B3A}" sibTransId="{16AA60C1-1BEE-4134-BAD8-D76FA7E4C4E7}"/>
    <dgm:cxn modelId="{271ECD1A-5CC8-431A-840D-D32EE911140B}" srcId="{F487865C-DEB7-4528-B63A-80D0D5C6D201}" destId="{AE6B39D8-C7C1-4626-9CF6-CD0BA1ABE117}" srcOrd="1" destOrd="0" parTransId="{070C095D-C301-469A-8940-1522A4E81292}" sibTransId="{8D1237BD-DCD4-4EF2-8594-163111145AF9}"/>
    <dgm:cxn modelId="{60AB362A-4E5F-4340-A210-20E8515A8044}" type="presOf" srcId="{F487865C-DEB7-4528-B63A-80D0D5C6D201}" destId="{DA80BEEA-EAE0-434F-B674-7DD965B16434}" srcOrd="0" destOrd="0" presId="urn:microsoft.com/office/officeart/2005/8/layout/hProcess10"/>
    <dgm:cxn modelId="{726AA85D-E1F3-4ABC-B22E-AEC03FE5CF19}" srcId="{605A8641-BE53-43D4-B740-A589DC19FC2C}" destId="{92C45CDC-72E1-4D54-B04D-B245A13471F6}" srcOrd="1" destOrd="0" parTransId="{B0300577-6E72-4D40-9AE0-4136CCE1457D}" sibTransId="{BA0871AF-13D6-465D-86A2-397D042E9B52}"/>
    <dgm:cxn modelId="{F3563041-1CB0-4355-9AF1-2C857584194C}" type="presOf" srcId="{72133B82-74D3-48E1-9013-1F64EF8A6571}" destId="{9ECF734D-1FB8-4649-90AF-A3A4E42EC40A}" srcOrd="0" destOrd="1" presId="urn:microsoft.com/office/officeart/2005/8/layout/hProcess10"/>
    <dgm:cxn modelId="{31629661-2C65-4C34-BE2B-789B395FED33}" type="presOf" srcId="{65C9547A-2964-4336-A676-E18A51DADE66}" destId="{29FD684B-814C-4F75-B18D-7CAFA22E4C04}" srcOrd="0" destOrd="1" presId="urn:microsoft.com/office/officeart/2005/8/layout/hProcess10"/>
    <dgm:cxn modelId="{5E554964-B168-4295-8FC0-585D220722F4}" type="presOf" srcId="{7923A741-BF21-4FAA-9319-F9AA4C6AB652}" destId="{29FD684B-814C-4F75-B18D-7CAFA22E4C04}" srcOrd="0" destOrd="2" presId="urn:microsoft.com/office/officeart/2005/8/layout/hProcess10"/>
    <dgm:cxn modelId="{5CDE4848-AB2E-4254-9C82-66EA68B1D01A}" srcId="{AE6B39D8-C7C1-4626-9CF6-CD0BA1ABE117}" destId="{65C9547A-2964-4336-A676-E18A51DADE66}" srcOrd="0" destOrd="0" parTransId="{45C77B46-1C21-4D1C-9642-BFCE773DBA78}" sibTransId="{E4FC1061-CE70-4CE9-B8B8-FC0830A5129C}"/>
    <dgm:cxn modelId="{FA0ED648-B681-4AEC-93E2-0F24A0118753}" type="presOf" srcId="{06ACB232-6858-4E3F-81D9-96D8C4207BD9}" destId="{290DF7D8-D23E-4531-BD66-3A7ED952BEAD}" srcOrd="0" destOrd="2" presId="urn:microsoft.com/office/officeart/2005/8/layout/hProcess10"/>
    <dgm:cxn modelId="{3A30824B-B4D0-4DDC-9E92-57797F0E673C}" type="presOf" srcId="{8D1237BD-DCD4-4EF2-8594-163111145AF9}" destId="{6B4B95AF-49FC-4872-A9A4-CE35FA834B29}" srcOrd="0" destOrd="0" presId="urn:microsoft.com/office/officeart/2005/8/layout/hProcess10"/>
    <dgm:cxn modelId="{458F1F6D-E475-4CB3-BF6A-E2B2AE58918A}" srcId="{C1EC6005-C75A-456E-B48D-E9B81BB3EA1E}" destId="{72133B82-74D3-48E1-9013-1F64EF8A6571}" srcOrd="0" destOrd="0" parTransId="{6A18E3A8-BB37-4647-9265-C4957496ACE5}" sibTransId="{EA8BB13C-CAF8-4E2F-8F3B-7AB9C34ECE66}"/>
    <dgm:cxn modelId="{C323494E-0695-46E9-8B35-C14256878AE0}" type="presOf" srcId="{C1EC6005-C75A-456E-B48D-E9B81BB3EA1E}" destId="{9ECF734D-1FB8-4649-90AF-A3A4E42EC40A}" srcOrd="0" destOrd="0" presId="urn:microsoft.com/office/officeart/2005/8/layout/hProcess10"/>
    <dgm:cxn modelId="{FD804C57-608B-4DAE-A821-90847395D179}" type="presOf" srcId="{AE6B39D8-C7C1-4626-9CF6-CD0BA1ABE117}" destId="{29FD684B-814C-4F75-B18D-7CAFA22E4C04}" srcOrd="0" destOrd="0" presId="urn:microsoft.com/office/officeart/2005/8/layout/hProcess10"/>
    <dgm:cxn modelId="{F6191F7A-53F1-4512-ABD4-81113C79332B}" srcId="{6CA3A9EC-1B54-4FE7-880B-AF76E59C9083}" destId="{1B1632E2-1752-45EA-8AF9-9F73477BF471}" srcOrd="0" destOrd="0" parTransId="{44D4BCC6-7CF0-4E0D-8A7A-C967F8CC520D}" sibTransId="{406E6E20-892F-4642-8511-325279471571}"/>
    <dgm:cxn modelId="{2DA05C7D-89EF-40D3-B932-94720541BA5C}" type="presOf" srcId="{ED084535-1DC1-440F-A31F-2747E922F019}" destId="{33665C66-1976-4A07-8B02-53B66BD7584A}" srcOrd="0" destOrd="1" presId="urn:microsoft.com/office/officeart/2005/8/layout/hProcess10"/>
    <dgm:cxn modelId="{9CC8C089-E560-4167-A48D-5821D5401B6F}" type="presOf" srcId="{16AA60C1-1BEE-4134-BAD8-D76FA7E4C4E7}" destId="{D0C9B2E2-0302-4ACA-AC9F-43AB6D258DDF}" srcOrd="1" destOrd="0" presId="urn:microsoft.com/office/officeart/2005/8/layout/hProcess10"/>
    <dgm:cxn modelId="{D6FF7995-4ECD-4B0F-AC45-B68847D63BFE}" type="presOf" srcId="{605A8641-BE53-43D4-B740-A589DC19FC2C}" destId="{33665C66-1976-4A07-8B02-53B66BD7584A}" srcOrd="0" destOrd="0" presId="urn:microsoft.com/office/officeart/2005/8/layout/hProcess10"/>
    <dgm:cxn modelId="{FE47B29A-F09C-425E-9C65-C85C1C01D072}" type="presOf" srcId="{8D1237BD-DCD4-4EF2-8594-163111145AF9}" destId="{17DDC96D-A954-4841-AB63-ADC149F29653}" srcOrd="1" destOrd="0" presId="urn:microsoft.com/office/officeart/2005/8/layout/hProcess10"/>
    <dgm:cxn modelId="{971E7D9D-0D19-49F1-ACF4-B59C049566F8}" type="presOf" srcId="{F10CE86F-A0BE-40EB-BF8D-15D43B0DC312}" destId="{E2F6C10B-71B2-4F49-9B88-CB6FAAC0AE97}" srcOrd="0" destOrd="0" presId="urn:microsoft.com/office/officeart/2005/8/layout/hProcess10"/>
    <dgm:cxn modelId="{FAEEC3AB-FEF9-4720-ABE0-77E98C0D6183}" type="presOf" srcId="{6CA3A9EC-1B54-4FE7-880B-AF76E59C9083}" destId="{290DF7D8-D23E-4531-BD66-3A7ED952BEAD}" srcOrd="0" destOrd="0" presId="urn:microsoft.com/office/officeart/2005/8/layout/hProcess10"/>
    <dgm:cxn modelId="{28AACDAC-BA8E-437F-BB93-2A5AAF7DB1DB}" srcId="{C1EC6005-C75A-456E-B48D-E9B81BB3EA1E}" destId="{BA518F9D-05E2-465C-89FD-9CB4DE12C632}" srcOrd="1" destOrd="0" parTransId="{F7A401FF-8971-45CA-8D4C-C1F48EFCDBCE}" sibTransId="{C1F3A1F5-2050-4ECD-A4BF-5C0B8E3EB018}"/>
    <dgm:cxn modelId="{D553EDB1-516D-48D3-9632-5F6037753F1C}" type="presOf" srcId="{16AA60C1-1BEE-4134-BAD8-D76FA7E4C4E7}" destId="{8D6B1BA9-6AE3-4AC2-AB27-28BF972A000F}" srcOrd="0" destOrd="0" presId="urn:microsoft.com/office/officeart/2005/8/layout/hProcess10"/>
    <dgm:cxn modelId="{39B094B2-9236-4C36-AE59-AD596214E7B5}" srcId="{605A8641-BE53-43D4-B740-A589DC19FC2C}" destId="{ED084535-1DC1-440F-A31F-2747E922F019}" srcOrd="0" destOrd="0" parTransId="{4925A520-4EB2-4118-9E99-9A632C42BFB2}" sibTransId="{FC2DB70B-E61A-46CA-99CE-EA90070CE659}"/>
    <dgm:cxn modelId="{A5782CC6-0121-4C35-B499-EAAC40BD3FF2}" type="presOf" srcId="{F10CE86F-A0BE-40EB-BF8D-15D43B0DC312}" destId="{DF821E41-18CA-435A-8459-36D519627B3F}" srcOrd="1" destOrd="0" presId="urn:microsoft.com/office/officeart/2005/8/layout/hProcess10"/>
    <dgm:cxn modelId="{835887C8-F13B-473A-94A6-B4701EA0E084}" type="presOf" srcId="{BA518F9D-05E2-465C-89FD-9CB4DE12C632}" destId="{9ECF734D-1FB8-4649-90AF-A3A4E42EC40A}" srcOrd="0" destOrd="2" presId="urn:microsoft.com/office/officeart/2005/8/layout/hProcess10"/>
    <dgm:cxn modelId="{935254D8-3DC4-46DB-BBC4-43B24DF057CE}" srcId="{F487865C-DEB7-4528-B63A-80D0D5C6D201}" destId="{C1EC6005-C75A-456E-B48D-E9B81BB3EA1E}" srcOrd="3" destOrd="0" parTransId="{DBFBEEF7-C19E-48AB-B2CE-BA46A4C5FF1B}" sibTransId="{14552B2D-CD26-4CDB-8204-C1817D9C0F09}"/>
    <dgm:cxn modelId="{F23845DE-9C58-453C-8BDD-B2FBAAC99E13}" srcId="{F487865C-DEB7-4528-B63A-80D0D5C6D201}" destId="{605A8641-BE53-43D4-B740-A589DC19FC2C}" srcOrd="2" destOrd="0" parTransId="{5BDFFCA1-B4EA-4B7A-BC6D-53CCF3C785A7}" sibTransId="{F10CE86F-A0BE-40EB-BF8D-15D43B0DC312}"/>
    <dgm:cxn modelId="{D87E92E3-D8E7-486D-99CF-3090BF773FBB}" srcId="{6CA3A9EC-1B54-4FE7-880B-AF76E59C9083}" destId="{06ACB232-6858-4E3F-81D9-96D8C4207BD9}" srcOrd="1" destOrd="0" parTransId="{733E757F-F468-47B9-97E4-7975685D892F}" sibTransId="{86A71955-4B84-4833-928B-ACC0412CBFE1}"/>
    <dgm:cxn modelId="{64C6CDE8-CB1D-4E5D-B281-A7786A7A57A6}" type="presOf" srcId="{1B1632E2-1752-45EA-8AF9-9F73477BF471}" destId="{290DF7D8-D23E-4531-BD66-3A7ED952BEAD}" srcOrd="0" destOrd="1" presId="urn:microsoft.com/office/officeart/2005/8/layout/hProcess10"/>
    <dgm:cxn modelId="{465EBFF8-B929-4C23-AA1D-2809DEEB2052}" srcId="{AE6B39D8-C7C1-4626-9CF6-CD0BA1ABE117}" destId="{7923A741-BF21-4FAA-9319-F9AA4C6AB652}" srcOrd="1" destOrd="0" parTransId="{668FDCEE-3625-47D6-8C76-EEB37A41E5A0}" sibTransId="{65154CD9-36BF-4789-90B1-C29137792766}"/>
    <dgm:cxn modelId="{66A36EFD-4880-41A8-BBFE-DFE6ABA0537F}" type="presOf" srcId="{92C45CDC-72E1-4D54-B04D-B245A13471F6}" destId="{33665C66-1976-4A07-8B02-53B66BD7584A}" srcOrd="0" destOrd="2" presId="urn:microsoft.com/office/officeart/2005/8/layout/hProcess10"/>
    <dgm:cxn modelId="{AE81CF28-FE15-4DD6-8378-9C78694E8BB0}" type="presParOf" srcId="{DA80BEEA-EAE0-434F-B674-7DD965B16434}" destId="{9DEDB3CA-149E-49A0-835E-451746F81AD8}" srcOrd="0" destOrd="0" presId="urn:microsoft.com/office/officeart/2005/8/layout/hProcess10"/>
    <dgm:cxn modelId="{6DABC400-83D7-48A9-B2B0-C9D269DF4C11}" type="presParOf" srcId="{9DEDB3CA-149E-49A0-835E-451746F81AD8}" destId="{923BA931-8F04-497B-B0AE-ED4C8A53407D}" srcOrd="0" destOrd="0" presId="urn:microsoft.com/office/officeart/2005/8/layout/hProcess10"/>
    <dgm:cxn modelId="{1526AB5C-2F39-4162-AF3E-7B38B6D55C4F}" type="presParOf" srcId="{9DEDB3CA-149E-49A0-835E-451746F81AD8}" destId="{290DF7D8-D23E-4531-BD66-3A7ED952BEAD}" srcOrd="1" destOrd="0" presId="urn:microsoft.com/office/officeart/2005/8/layout/hProcess10"/>
    <dgm:cxn modelId="{40B588E2-24C4-4783-9B93-3F088E92485D}" type="presParOf" srcId="{DA80BEEA-EAE0-434F-B674-7DD965B16434}" destId="{8D6B1BA9-6AE3-4AC2-AB27-28BF972A000F}" srcOrd="1" destOrd="0" presId="urn:microsoft.com/office/officeart/2005/8/layout/hProcess10"/>
    <dgm:cxn modelId="{DA84CDF7-E72D-4FDE-82BA-39BE04ECB6EC}" type="presParOf" srcId="{8D6B1BA9-6AE3-4AC2-AB27-28BF972A000F}" destId="{D0C9B2E2-0302-4ACA-AC9F-43AB6D258DDF}" srcOrd="0" destOrd="0" presId="urn:microsoft.com/office/officeart/2005/8/layout/hProcess10"/>
    <dgm:cxn modelId="{6F977AA7-1A3F-4A3B-B755-514631F7D8C5}" type="presParOf" srcId="{DA80BEEA-EAE0-434F-B674-7DD965B16434}" destId="{4B89B03A-B101-4EF4-9162-262EE6CED6F6}" srcOrd="2" destOrd="0" presId="urn:microsoft.com/office/officeart/2005/8/layout/hProcess10"/>
    <dgm:cxn modelId="{06B6D9CF-2611-4478-9101-11867CE6F977}" type="presParOf" srcId="{4B89B03A-B101-4EF4-9162-262EE6CED6F6}" destId="{101C586B-9385-49B7-B455-25AF521C552C}" srcOrd="0" destOrd="0" presId="urn:microsoft.com/office/officeart/2005/8/layout/hProcess10"/>
    <dgm:cxn modelId="{3A9E1FB0-4861-4D46-B6FA-BB2D28DCCB8A}" type="presParOf" srcId="{4B89B03A-B101-4EF4-9162-262EE6CED6F6}" destId="{29FD684B-814C-4F75-B18D-7CAFA22E4C04}" srcOrd="1" destOrd="0" presId="urn:microsoft.com/office/officeart/2005/8/layout/hProcess10"/>
    <dgm:cxn modelId="{8A289C90-96A7-4C03-A5A5-0FABB988848E}" type="presParOf" srcId="{DA80BEEA-EAE0-434F-B674-7DD965B16434}" destId="{6B4B95AF-49FC-4872-A9A4-CE35FA834B29}" srcOrd="3" destOrd="0" presId="urn:microsoft.com/office/officeart/2005/8/layout/hProcess10"/>
    <dgm:cxn modelId="{F91C1D4B-E9E3-434B-B3EB-CC80A853D376}" type="presParOf" srcId="{6B4B95AF-49FC-4872-A9A4-CE35FA834B29}" destId="{17DDC96D-A954-4841-AB63-ADC149F29653}" srcOrd="0" destOrd="0" presId="urn:microsoft.com/office/officeart/2005/8/layout/hProcess10"/>
    <dgm:cxn modelId="{3C3FD8CC-56AD-4BC7-8F78-AD5C523974B0}" type="presParOf" srcId="{DA80BEEA-EAE0-434F-B674-7DD965B16434}" destId="{A2B87790-BF65-4811-8816-92DCCEAC4111}" srcOrd="4" destOrd="0" presId="urn:microsoft.com/office/officeart/2005/8/layout/hProcess10"/>
    <dgm:cxn modelId="{673FA017-DBB2-4FFD-BD56-BAB220837E6F}" type="presParOf" srcId="{A2B87790-BF65-4811-8816-92DCCEAC4111}" destId="{BC41FE54-DC5B-46E6-9367-8C9A877D9D48}" srcOrd="0" destOrd="0" presId="urn:microsoft.com/office/officeart/2005/8/layout/hProcess10"/>
    <dgm:cxn modelId="{31904A1E-74D3-4BDD-B525-C3DA4B8F307E}" type="presParOf" srcId="{A2B87790-BF65-4811-8816-92DCCEAC4111}" destId="{33665C66-1976-4A07-8B02-53B66BD7584A}" srcOrd="1" destOrd="0" presId="urn:microsoft.com/office/officeart/2005/8/layout/hProcess10"/>
    <dgm:cxn modelId="{78F4DCED-F4CE-4493-8007-D7C42F5BF131}" type="presParOf" srcId="{DA80BEEA-EAE0-434F-B674-7DD965B16434}" destId="{E2F6C10B-71B2-4F49-9B88-CB6FAAC0AE97}" srcOrd="5" destOrd="0" presId="urn:microsoft.com/office/officeart/2005/8/layout/hProcess10"/>
    <dgm:cxn modelId="{9C9A2B2B-E49C-41D2-9AAA-7A9523C9B313}" type="presParOf" srcId="{E2F6C10B-71B2-4F49-9B88-CB6FAAC0AE97}" destId="{DF821E41-18CA-435A-8459-36D519627B3F}" srcOrd="0" destOrd="0" presId="urn:microsoft.com/office/officeart/2005/8/layout/hProcess10"/>
    <dgm:cxn modelId="{126A1C7B-1E35-4B3B-932B-DC14056F6F6C}" type="presParOf" srcId="{DA80BEEA-EAE0-434F-B674-7DD965B16434}" destId="{0914FE58-C476-4C93-AB55-14013B37CD51}" srcOrd="6" destOrd="0" presId="urn:microsoft.com/office/officeart/2005/8/layout/hProcess10"/>
    <dgm:cxn modelId="{72F10EA0-85B3-4F71-AA89-35028236D007}" type="presParOf" srcId="{0914FE58-C476-4C93-AB55-14013B37CD51}" destId="{0CC8235D-BC0C-457A-97DC-FDABB977EB44}" srcOrd="0" destOrd="0" presId="urn:microsoft.com/office/officeart/2005/8/layout/hProcess10"/>
    <dgm:cxn modelId="{CCF1F9E7-04FD-4E78-AA56-3842188C5241}" type="presParOf" srcId="{0914FE58-C476-4C93-AB55-14013B37CD51}" destId="{9ECF734D-1FB8-4649-90AF-A3A4E42EC40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D40EB-D739-43BE-A09F-727A142369DA}">
      <dsp:nvSpPr>
        <dsp:cNvPr id="0" name=""/>
        <dsp:cNvSpPr/>
      </dsp:nvSpPr>
      <dsp:spPr>
        <a:xfrm>
          <a:off x="2670249" y="509903"/>
          <a:ext cx="6589527" cy="6589527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Hear?</a:t>
          </a:r>
          <a:endParaRPr lang="en-US" sz="6500" kern="1200" dirty="0"/>
        </a:p>
      </dsp:txBody>
      <dsp:txXfrm>
        <a:off x="6143087" y="1906256"/>
        <a:ext cx="2353402" cy="1961168"/>
      </dsp:txXfrm>
    </dsp:sp>
    <dsp:sp modelId="{FAF0EC3A-D5D3-49D9-89EC-E47310B27601}">
      <dsp:nvSpPr>
        <dsp:cNvPr id="0" name=""/>
        <dsp:cNvSpPr/>
      </dsp:nvSpPr>
      <dsp:spPr>
        <a:xfrm>
          <a:off x="2534536" y="745244"/>
          <a:ext cx="6589527" cy="6589527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Talk?</a:t>
          </a:r>
          <a:endParaRPr lang="en-US" sz="6500" kern="1200" dirty="0"/>
        </a:p>
      </dsp:txBody>
      <dsp:txXfrm>
        <a:off x="4103471" y="5020592"/>
        <a:ext cx="3530103" cy="1725828"/>
      </dsp:txXfrm>
    </dsp:sp>
    <dsp:sp modelId="{9E221307-BA33-4B38-9993-679A6616F316}">
      <dsp:nvSpPr>
        <dsp:cNvPr id="0" name=""/>
        <dsp:cNvSpPr/>
      </dsp:nvSpPr>
      <dsp:spPr>
        <a:xfrm>
          <a:off x="2398823" y="509903"/>
          <a:ext cx="6589527" cy="6589527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See?</a:t>
          </a:r>
          <a:endParaRPr lang="en-US" sz="6500" kern="1200" dirty="0"/>
        </a:p>
      </dsp:txBody>
      <dsp:txXfrm>
        <a:off x="3162110" y="1906256"/>
        <a:ext cx="2353402" cy="1961168"/>
      </dsp:txXfrm>
    </dsp:sp>
    <dsp:sp modelId="{2F7529A2-F0AC-46DA-99FD-4DF8C7642661}">
      <dsp:nvSpPr>
        <dsp:cNvPr id="0" name=""/>
        <dsp:cNvSpPr/>
      </dsp:nvSpPr>
      <dsp:spPr>
        <a:xfrm>
          <a:off x="2262870" y="101980"/>
          <a:ext cx="7405373" cy="740537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7F362-35A2-4F05-9EBD-3CAE3B614C1B}">
      <dsp:nvSpPr>
        <dsp:cNvPr id="0" name=""/>
        <dsp:cNvSpPr/>
      </dsp:nvSpPr>
      <dsp:spPr>
        <a:xfrm>
          <a:off x="2126613" y="336904"/>
          <a:ext cx="7405373" cy="740537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44412-B306-4F68-9B44-0B9A9CFB7A1E}">
      <dsp:nvSpPr>
        <dsp:cNvPr id="0" name=""/>
        <dsp:cNvSpPr/>
      </dsp:nvSpPr>
      <dsp:spPr>
        <a:xfrm>
          <a:off x="1990356" y="101980"/>
          <a:ext cx="7405373" cy="740537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BA931-8F04-497B-B0AE-ED4C8A53407D}">
      <dsp:nvSpPr>
        <dsp:cNvPr id="0" name=""/>
        <dsp:cNvSpPr/>
      </dsp:nvSpPr>
      <dsp:spPr>
        <a:xfrm>
          <a:off x="8786" y="2200976"/>
          <a:ext cx="3100536" cy="31005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DF7D8-D23E-4531-BD66-3A7ED952BEAD}">
      <dsp:nvSpPr>
        <dsp:cNvPr id="0" name=""/>
        <dsp:cNvSpPr/>
      </dsp:nvSpPr>
      <dsp:spPr>
        <a:xfrm>
          <a:off x="212757" y="3784482"/>
          <a:ext cx="3702071" cy="36541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Text to text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2800" b="0" i="0" kern="1200" dirty="0"/>
            <a:t>T</a:t>
          </a:r>
          <a:r>
            <a:rPr lang="en-US" sz="2800" b="0" i="0" kern="1200" dirty="0"/>
            <a:t>ake</a:t>
          </a:r>
          <a:r>
            <a:rPr lang="en-US" altLang="ko-KR" sz="2800" b="0" i="0" kern="1200" dirty="0"/>
            <a:t>s</a:t>
          </a:r>
          <a:r>
            <a:rPr lang="en-US" sz="2800" b="0" i="0" kern="1200" dirty="0"/>
            <a:t> a natural language input and produce text output.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800" b="0" i="0" kern="1200" dirty="0"/>
            <a:t>Trained to learn the mapping between a pair of texts</a:t>
          </a:r>
          <a:endParaRPr lang="en-US" sz="2800" kern="1200" dirty="0"/>
        </a:p>
      </dsp:txBody>
      <dsp:txXfrm>
        <a:off x="319784" y="3891509"/>
        <a:ext cx="3488017" cy="3440114"/>
      </dsp:txXfrm>
    </dsp:sp>
    <dsp:sp modelId="{8D6B1BA9-6AE3-4AC2-AB27-28BF972A000F}">
      <dsp:nvSpPr>
        <dsp:cNvPr id="0" name=""/>
        <dsp:cNvSpPr/>
      </dsp:nvSpPr>
      <dsp:spPr>
        <a:xfrm rot="93133">
          <a:off x="4228163" y="3648406"/>
          <a:ext cx="702758" cy="745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228202" y="3794554"/>
        <a:ext cx="491931" cy="447009"/>
      </dsp:txXfrm>
    </dsp:sp>
    <dsp:sp modelId="{101C586B-9385-49B7-B455-25AF521C552C}">
      <dsp:nvSpPr>
        <dsp:cNvPr id="0" name=""/>
        <dsp:cNvSpPr/>
      </dsp:nvSpPr>
      <dsp:spPr>
        <a:xfrm>
          <a:off x="5116467" y="2339384"/>
          <a:ext cx="3100536" cy="31005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4239688"/>
            <a:satOff val="11358"/>
            <a:lumOff val="4125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D684B-814C-4F75-B18D-7CAFA22E4C04}">
      <dsp:nvSpPr>
        <dsp:cNvPr id="0" name=""/>
        <dsp:cNvSpPr/>
      </dsp:nvSpPr>
      <dsp:spPr>
        <a:xfrm>
          <a:off x="5621206" y="4199706"/>
          <a:ext cx="3100536" cy="3100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Text to image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2800" b="0" i="0" kern="1200" dirty="0"/>
            <a:t>T</a:t>
          </a:r>
          <a:r>
            <a:rPr lang="en-US" sz="2800" b="0" i="0" kern="1200" dirty="0"/>
            <a:t>rained on a large set of images, each captioned with a short text description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/>
        </a:p>
      </dsp:txBody>
      <dsp:txXfrm>
        <a:off x="5712018" y="4290518"/>
        <a:ext cx="2918912" cy="2918912"/>
      </dsp:txXfrm>
    </dsp:sp>
    <dsp:sp modelId="{6B4B95AF-49FC-4872-A9A4-CE35FA834B29}">
      <dsp:nvSpPr>
        <dsp:cNvPr id="0" name=""/>
        <dsp:cNvSpPr/>
      </dsp:nvSpPr>
      <dsp:spPr>
        <a:xfrm>
          <a:off x="8814236" y="3517145"/>
          <a:ext cx="597231" cy="745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814236" y="3666148"/>
        <a:ext cx="418062" cy="447009"/>
      </dsp:txXfrm>
    </dsp:sp>
    <dsp:sp modelId="{BC41FE54-DC5B-46E6-9367-8C9A877D9D48}">
      <dsp:nvSpPr>
        <dsp:cNvPr id="0" name=""/>
        <dsp:cNvSpPr/>
      </dsp:nvSpPr>
      <dsp:spPr>
        <a:xfrm>
          <a:off x="9923381" y="2339384"/>
          <a:ext cx="3100536" cy="31005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8479376"/>
            <a:satOff val="22717"/>
            <a:lumOff val="8251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65C66-1976-4A07-8B02-53B66BD7584A}">
      <dsp:nvSpPr>
        <dsp:cNvPr id="0" name=""/>
        <dsp:cNvSpPr/>
      </dsp:nvSpPr>
      <dsp:spPr>
        <a:xfrm>
          <a:off x="10428119" y="4199706"/>
          <a:ext cx="3100536" cy="3100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Text to video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2800" b="0" i="0" kern="1200" dirty="0"/>
            <a:t>G</a:t>
          </a:r>
          <a:r>
            <a:rPr lang="en-US" sz="2800" b="0" i="0" kern="1200" dirty="0"/>
            <a:t>enerate a video representation from text input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</dsp:txBody>
      <dsp:txXfrm>
        <a:off x="10518931" y="4290518"/>
        <a:ext cx="2918912" cy="2918912"/>
      </dsp:txXfrm>
    </dsp:sp>
    <dsp:sp modelId="{E2F6C10B-71B2-4F49-9B88-CB6FAAC0AE97}">
      <dsp:nvSpPr>
        <dsp:cNvPr id="0" name=""/>
        <dsp:cNvSpPr/>
      </dsp:nvSpPr>
      <dsp:spPr>
        <a:xfrm>
          <a:off x="13621149" y="3517145"/>
          <a:ext cx="597231" cy="7450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13621149" y="3666148"/>
        <a:ext cx="418062" cy="447009"/>
      </dsp:txXfrm>
    </dsp:sp>
    <dsp:sp modelId="{0CC8235D-BC0C-457A-97DC-FDABB977EB44}">
      <dsp:nvSpPr>
        <dsp:cNvPr id="0" name=""/>
        <dsp:cNvSpPr/>
      </dsp:nvSpPr>
      <dsp:spPr>
        <a:xfrm>
          <a:off x="14730294" y="2339384"/>
          <a:ext cx="3100536" cy="310053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F734D-1FB8-4649-90AF-A3A4E42EC40A}">
      <dsp:nvSpPr>
        <dsp:cNvPr id="0" name=""/>
        <dsp:cNvSpPr/>
      </dsp:nvSpPr>
      <dsp:spPr>
        <a:xfrm>
          <a:off x="15235033" y="4199706"/>
          <a:ext cx="3100536" cy="3100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Text to task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2100" b="0" i="0" kern="1200" dirty="0"/>
            <a:t>T</a:t>
          </a:r>
          <a:r>
            <a:rPr lang="en-US" sz="2100" b="0" i="0" kern="1200" dirty="0"/>
            <a:t>rained to perform a defined task or action based on text input.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2100" b="0" i="0" kern="1200" dirty="0"/>
            <a:t>S</a:t>
          </a:r>
          <a:r>
            <a:rPr lang="en-US" sz="2100" b="0" i="0" kern="1200" dirty="0"/>
            <a:t>uch as answering a question, performing a search, making a prediction</a:t>
          </a:r>
          <a:endParaRPr lang="en-US" sz="2100" kern="1200" dirty="0"/>
        </a:p>
      </dsp:txBody>
      <dsp:txXfrm>
        <a:off x="15325845" y="4290518"/>
        <a:ext cx="2918912" cy="2918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10.09.2025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C40A-77FF-3698-BC32-25C9DF649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D265A-DC3B-3E76-2EB8-FC60B8956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0F3FD-4EE6-8AD0-E4CD-80B7B1C6C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49047-98EF-751C-00EA-95E1A698F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B3AB32-59DF-41F1-9618-EDFBF50496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88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6256" y="4811508"/>
            <a:ext cx="17561566" cy="5153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220" y="1591117"/>
            <a:ext cx="17141634" cy="2299928"/>
          </a:xfrm>
          <a:effectLst/>
        </p:spPr>
        <p:txBody>
          <a:bodyPr anchor="b">
            <a:normAutofit/>
          </a:bodyPr>
          <a:lstStyle>
            <a:lvl1pPr>
              <a:defRPr sz="561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6224" y="3891047"/>
            <a:ext cx="17141630" cy="920463"/>
          </a:xfrm>
        </p:spPr>
        <p:txBody>
          <a:bodyPr anchor="t">
            <a:normAutofit/>
          </a:bodyPr>
          <a:lstStyle>
            <a:lvl1pPr marL="0" indent="0" algn="l">
              <a:buNone/>
              <a:defRPr sz="2495" cap="all">
                <a:solidFill>
                  <a:schemeClr val="accent2"/>
                </a:solidFill>
              </a:defRPr>
            </a:lvl1pPr>
            <a:lvl2pPr marL="71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25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51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564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990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02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859540" y="9287162"/>
            <a:ext cx="4435740" cy="5693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6221" y="9280417"/>
            <a:ext cx="10785624" cy="5693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462975" y="9287162"/>
            <a:ext cx="1584879" cy="5693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68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86514" y="958020"/>
            <a:ext cx="17634027" cy="18544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221" y="1094843"/>
            <a:ext cx="17197872" cy="1580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222" y="3399959"/>
            <a:ext cx="17197870" cy="57354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462975" y="9287162"/>
            <a:ext cx="1641118" cy="5693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35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98256" y="8017671"/>
            <a:ext cx="17605215" cy="19628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223" y="4746245"/>
            <a:ext cx="17197870" cy="2335002"/>
          </a:xfrm>
        </p:spPr>
        <p:txBody>
          <a:bodyPr anchor="b">
            <a:normAutofit/>
          </a:bodyPr>
          <a:lstStyle>
            <a:lvl1pPr algn="l">
              <a:defRPr sz="5613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222" y="7081246"/>
            <a:ext cx="17197870" cy="936423"/>
          </a:xfrm>
        </p:spPr>
        <p:txBody>
          <a:bodyPr anchor="t">
            <a:normAutofit/>
          </a:bodyPr>
          <a:lstStyle>
            <a:lvl1pPr marL="0" indent="0" algn="l">
              <a:buNone/>
              <a:defRPr sz="2807" cap="all">
                <a:solidFill>
                  <a:schemeClr val="accent2"/>
                </a:solidFill>
              </a:defRPr>
            </a:lvl1pPr>
            <a:lvl2pPr marL="712866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1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05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95395" y="945776"/>
            <a:ext cx="17619523" cy="19628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222" y="1137726"/>
            <a:ext cx="17197872" cy="1541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6222" y="3474035"/>
            <a:ext cx="8454834" cy="566486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49257" y="3474035"/>
            <a:ext cx="8454837" cy="566486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13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695395" y="945776"/>
            <a:ext cx="17619523" cy="19628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06222" y="1137726"/>
            <a:ext cx="17197872" cy="1541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393" y="3509725"/>
            <a:ext cx="7931995" cy="835771"/>
          </a:xfrm>
        </p:spPr>
        <p:txBody>
          <a:bodyPr anchor="b">
            <a:noAutofit/>
          </a:bodyPr>
          <a:lstStyle>
            <a:lvl1pPr marL="0" indent="0">
              <a:buNone/>
              <a:defRPr sz="3430" b="0">
                <a:solidFill>
                  <a:schemeClr val="accent2"/>
                </a:solidFill>
              </a:defRPr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6224" y="4562475"/>
            <a:ext cx="8409163" cy="457642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2101" y="3509725"/>
            <a:ext cx="7931992" cy="862852"/>
          </a:xfrm>
        </p:spPr>
        <p:txBody>
          <a:bodyPr anchor="b">
            <a:noAutofit/>
          </a:bodyPr>
          <a:lstStyle>
            <a:lvl1pPr marL="0" indent="0">
              <a:buNone/>
              <a:defRPr sz="3430" b="0">
                <a:solidFill>
                  <a:schemeClr val="accent2"/>
                </a:solidFill>
              </a:defRPr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94931" y="4562475"/>
            <a:ext cx="8409163" cy="457642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42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87133" y="945776"/>
            <a:ext cx="17619523" cy="19628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97960" y="1137726"/>
            <a:ext cx="17197872" cy="1541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16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7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698256" y="8017669"/>
            <a:ext cx="17616660" cy="198759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221" y="8205284"/>
            <a:ext cx="7655027" cy="1075131"/>
          </a:xfrm>
        </p:spPr>
        <p:txBody>
          <a:bodyPr anchor="ctr"/>
          <a:lstStyle>
            <a:lvl1pPr algn="l">
              <a:defRPr sz="3118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255" y="937427"/>
            <a:ext cx="17608302" cy="6556373"/>
          </a:xfrm>
        </p:spPr>
        <p:txBody>
          <a:bodyPr anchor="ctr">
            <a:normAutofit/>
          </a:bodyPr>
          <a:lstStyle>
            <a:lvl1pPr>
              <a:defRPr sz="3118">
                <a:solidFill>
                  <a:schemeClr val="tx2"/>
                </a:solidFill>
              </a:defRPr>
            </a:lvl1pPr>
            <a:lvl2pPr>
              <a:defRPr sz="2807">
                <a:solidFill>
                  <a:schemeClr val="tx2"/>
                </a:solidFill>
              </a:defRPr>
            </a:lvl2pPr>
            <a:lvl3pPr>
              <a:defRPr sz="2495">
                <a:solidFill>
                  <a:schemeClr val="tx2"/>
                </a:solidFill>
              </a:defRPr>
            </a:lvl3pPr>
            <a:lvl4pPr>
              <a:defRPr sz="2183">
                <a:solidFill>
                  <a:schemeClr val="tx2"/>
                </a:solidFill>
              </a:defRPr>
            </a:lvl4pPr>
            <a:lvl5pPr>
              <a:defRPr sz="2183">
                <a:solidFill>
                  <a:schemeClr val="tx2"/>
                </a:solidFill>
              </a:defRPr>
            </a:lvl5pPr>
            <a:lvl6pPr>
              <a:defRPr sz="2183">
                <a:solidFill>
                  <a:schemeClr val="tx2"/>
                </a:solidFill>
              </a:defRPr>
            </a:lvl6pPr>
            <a:lvl7pPr>
              <a:defRPr sz="2183">
                <a:solidFill>
                  <a:schemeClr val="tx2"/>
                </a:solidFill>
              </a:defRPr>
            </a:lvl7pPr>
            <a:lvl8pPr>
              <a:defRPr sz="2183">
                <a:solidFill>
                  <a:schemeClr val="tx2"/>
                </a:solidFill>
              </a:defRPr>
            </a:lvl8pPr>
            <a:lvl9pPr>
              <a:defRPr sz="2183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1349" y="8205284"/>
            <a:ext cx="9152747" cy="1075133"/>
          </a:xfrm>
        </p:spPr>
        <p:txBody>
          <a:bodyPr anchor="ctr">
            <a:normAutofit/>
          </a:bodyPr>
          <a:lstStyle>
            <a:lvl1pPr marL="0" indent="0" algn="r">
              <a:buNone/>
              <a:defRPr sz="1715">
                <a:solidFill>
                  <a:schemeClr val="bg1"/>
                </a:solidFill>
              </a:defRPr>
            </a:lvl1pPr>
            <a:lvl2pPr marL="712866" indent="0">
              <a:buNone/>
              <a:defRPr sz="1715"/>
            </a:lvl2pPr>
            <a:lvl3pPr marL="1425732" indent="0">
              <a:buNone/>
              <a:defRPr sz="1559"/>
            </a:lvl3pPr>
            <a:lvl4pPr marL="2138599" indent="0">
              <a:buNone/>
              <a:defRPr sz="1403"/>
            </a:lvl4pPr>
            <a:lvl5pPr marL="2851465" indent="0">
              <a:buNone/>
              <a:defRPr sz="1403"/>
            </a:lvl5pPr>
            <a:lvl6pPr marL="3564331" indent="0">
              <a:buNone/>
              <a:defRPr sz="1403"/>
            </a:lvl6pPr>
            <a:lvl7pPr marL="4277197" indent="0">
              <a:buNone/>
              <a:defRPr sz="1403"/>
            </a:lvl7pPr>
            <a:lvl8pPr marL="4990064" indent="0">
              <a:buNone/>
              <a:defRPr sz="1403"/>
            </a:lvl8pPr>
            <a:lvl9pPr marL="5702930" indent="0">
              <a:buNone/>
              <a:defRPr sz="14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9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222" y="7318210"/>
            <a:ext cx="17197872" cy="883691"/>
          </a:xfrm>
        </p:spPr>
        <p:txBody>
          <a:bodyPr anchor="b">
            <a:normAutofit/>
          </a:bodyPr>
          <a:lstStyle>
            <a:lvl1pPr algn="l">
              <a:defRPr sz="3742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8257" y="935127"/>
            <a:ext cx="17605214" cy="5546678"/>
          </a:xfrm>
        </p:spPr>
        <p:txBody>
          <a:bodyPr anchor="t">
            <a:normAutofit/>
          </a:bodyPr>
          <a:lstStyle>
            <a:lvl1pPr marL="0" indent="0" algn="ctr">
              <a:buNone/>
              <a:defRPr sz="2495"/>
            </a:lvl1pPr>
            <a:lvl2pPr marL="712866" indent="0">
              <a:buNone/>
              <a:defRPr sz="2495"/>
            </a:lvl2pPr>
            <a:lvl3pPr marL="1425732" indent="0">
              <a:buNone/>
              <a:defRPr sz="2495"/>
            </a:lvl3pPr>
            <a:lvl4pPr marL="2138599" indent="0">
              <a:buNone/>
              <a:defRPr sz="2495"/>
            </a:lvl4pPr>
            <a:lvl5pPr marL="2851465" indent="0">
              <a:buNone/>
              <a:defRPr sz="2495"/>
            </a:lvl5pPr>
            <a:lvl6pPr marL="3564331" indent="0">
              <a:buNone/>
              <a:defRPr sz="2495"/>
            </a:lvl6pPr>
            <a:lvl7pPr marL="4277197" indent="0">
              <a:buNone/>
              <a:defRPr sz="2495"/>
            </a:lvl7pPr>
            <a:lvl8pPr marL="4990064" indent="0">
              <a:buNone/>
              <a:defRPr sz="2495"/>
            </a:lvl8pPr>
            <a:lvl9pPr marL="5702930" indent="0">
              <a:buNone/>
              <a:defRPr sz="24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6222" y="8201903"/>
            <a:ext cx="17197873" cy="933483"/>
          </a:xfrm>
        </p:spPr>
        <p:txBody>
          <a:bodyPr>
            <a:normAutofit/>
          </a:bodyPr>
          <a:lstStyle>
            <a:lvl1pPr marL="0" indent="0">
              <a:buNone/>
              <a:defRPr sz="1871"/>
            </a:lvl1pPr>
            <a:lvl2pPr marL="712866" indent="0">
              <a:buNone/>
              <a:defRPr sz="1871"/>
            </a:lvl2pPr>
            <a:lvl3pPr marL="1425732" indent="0">
              <a:buNone/>
              <a:defRPr sz="1559"/>
            </a:lvl3pPr>
            <a:lvl4pPr marL="2138599" indent="0">
              <a:buNone/>
              <a:defRPr sz="1403"/>
            </a:lvl4pPr>
            <a:lvl5pPr marL="2851465" indent="0">
              <a:buNone/>
              <a:defRPr sz="1403"/>
            </a:lvl5pPr>
            <a:lvl6pPr marL="3564331" indent="0">
              <a:buNone/>
              <a:defRPr sz="1403"/>
            </a:lvl6pPr>
            <a:lvl7pPr marL="4277197" indent="0">
              <a:buNone/>
              <a:defRPr sz="1403"/>
            </a:lvl7pPr>
            <a:lvl8pPr marL="4990064" indent="0">
              <a:buNone/>
              <a:defRPr sz="1403"/>
            </a:lvl8pPr>
            <a:lvl9pPr marL="5702930" indent="0">
              <a:buNone/>
              <a:defRPr sz="140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1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86514" y="958020"/>
            <a:ext cx="17634027" cy="18544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06221" y="1094843"/>
            <a:ext cx="17197872" cy="1580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78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3782479" y="935127"/>
            <a:ext cx="4532439" cy="90701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82479" y="1053633"/>
            <a:ext cx="3124982" cy="80817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8296" y="1053633"/>
            <a:ext cx="12312232" cy="808175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023339" y="9287162"/>
            <a:ext cx="2070897" cy="5693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8296" y="9280417"/>
            <a:ext cx="12312232" cy="5693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88831" y="9287162"/>
            <a:ext cx="1815265" cy="5693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67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13990404" y="7923044"/>
            <a:ext cx="5019911" cy="277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2505" y="113074"/>
            <a:ext cx="16224214" cy="2068379"/>
          </a:xfrm>
        </p:spPr>
        <p:txBody>
          <a:bodyPr anchor="b">
            <a:normAutofit/>
          </a:bodyPr>
          <a:lstStyle>
            <a:lvl1pPr>
              <a:defRPr sz="4366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421021" y="3209999"/>
            <a:ext cx="9656151" cy="5750179"/>
          </a:xfrm>
        </p:spPr>
        <p:txBody>
          <a:bodyPr>
            <a:normAutofit/>
          </a:bodyPr>
          <a:lstStyle>
            <a:lvl1pPr marL="356433" indent="-356433">
              <a:lnSpc>
                <a:spcPct val="100000"/>
              </a:lnSpc>
              <a:spcBef>
                <a:spcPts val="0"/>
              </a:spcBef>
              <a:spcAft>
                <a:spcPts val="936"/>
              </a:spcAft>
              <a:buFont typeface="Arial" panose="020B0604020202020204" pitchFamily="34" charset="0"/>
              <a:buChar char="•"/>
              <a:defRPr sz="3118"/>
            </a:lvl1pPr>
            <a:lvl2pPr marL="1069299" indent="-356433">
              <a:lnSpc>
                <a:spcPct val="100000"/>
              </a:lnSpc>
              <a:spcBef>
                <a:spcPts val="0"/>
              </a:spcBef>
              <a:spcAft>
                <a:spcPts val="936"/>
              </a:spcAft>
              <a:defRPr sz="3118"/>
            </a:lvl2pPr>
            <a:lvl3pPr marL="1782166" indent="-356433">
              <a:lnSpc>
                <a:spcPct val="100000"/>
              </a:lnSpc>
              <a:spcBef>
                <a:spcPts val="0"/>
              </a:spcBef>
              <a:spcAft>
                <a:spcPts val="936"/>
              </a:spcAft>
              <a:defRPr sz="3118"/>
            </a:lvl3pPr>
            <a:lvl4pPr marL="2495032" indent="-356433">
              <a:lnSpc>
                <a:spcPct val="100000"/>
              </a:lnSpc>
              <a:spcBef>
                <a:spcPts val="0"/>
              </a:spcBef>
              <a:spcAft>
                <a:spcPts val="936"/>
              </a:spcAft>
              <a:defRPr sz="3118"/>
            </a:lvl4pPr>
            <a:lvl5pPr marL="3207898" indent="-356433">
              <a:lnSpc>
                <a:spcPct val="100000"/>
              </a:lnSpc>
              <a:spcBef>
                <a:spcPts val="0"/>
              </a:spcBef>
              <a:spcAft>
                <a:spcPts val="936"/>
              </a:spcAft>
              <a:defRPr sz="3118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934690" y="3210001"/>
            <a:ext cx="4682030" cy="575017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59"/>
              </a:spcBef>
              <a:spcAft>
                <a:spcPts val="936"/>
              </a:spcAft>
              <a:buFont typeface="+mj-lt"/>
              <a:buNone/>
              <a:defRPr sz="3118"/>
            </a:lvl1pPr>
            <a:lvl2pPr marL="356433" indent="-356433">
              <a:lnSpc>
                <a:spcPct val="100000"/>
              </a:lnSpc>
              <a:spcBef>
                <a:spcPts val="1559"/>
              </a:spcBef>
              <a:spcAft>
                <a:spcPts val="936"/>
              </a:spcAft>
              <a:buFont typeface="+mj-lt"/>
              <a:buNone/>
              <a:defRPr sz="3118"/>
            </a:lvl2pPr>
            <a:lvl3pPr marL="0" indent="0">
              <a:lnSpc>
                <a:spcPct val="100000"/>
              </a:lnSpc>
              <a:spcBef>
                <a:spcPts val="1559"/>
              </a:spcBef>
              <a:spcAft>
                <a:spcPts val="936"/>
              </a:spcAft>
              <a:buFont typeface="+mj-lt"/>
              <a:buNone/>
              <a:defRPr sz="3118"/>
            </a:lvl3pPr>
            <a:lvl4pPr marL="0" indent="0">
              <a:lnSpc>
                <a:spcPct val="100000"/>
              </a:lnSpc>
              <a:spcBef>
                <a:spcPts val="1559"/>
              </a:spcBef>
              <a:spcAft>
                <a:spcPts val="936"/>
              </a:spcAft>
              <a:buFont typeface="+mj-lt"/>
              <a:buNone/>
              <a:defRPr sz="3118"/>
            </a:lvl4pPr>
            <a:lvl5pPr marL="0" indent="0">
              <a:lnSpc>
                <a:spcPct val="100000"/>
              </a:lnSpc>
              <a:spcBef>
                <a:spcPts val="1559"/>
              </a:spcBef>
              <a:spcAft>
                <a:spcPts val="936"/>
              </a:spcAft>
              <a:buFont typeface="+mj-lt"/>
              <a:buNone/>
              <a:defRPr sz="3118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1021" y="9740104"/>
            <a:ext cx="4163259" cy="569325"/>
          </a:xfrm>
        </p:spPr>
        <p:txBody>
          <a:bodyPr/>
          <a:lstStyle>
            <a:lvl1pPr>
              <a:defRPr sz="2183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34789" y="9740104"/>
            <a:ext cx="4277320" cy="5693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6489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6221" y="1099471"/>
            <a:ext cx="17197872" cy="18548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221" y="3642434"/>
            <a:ext cx="17197872" cy="549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59541" y="9287162"/>
            <a:ext cx="4435738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6221" y="9280417"/>
            <a:ext cx="10785624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462975" y="9287162"/>
            <a:ext cx="164112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6256" y="712894"/>
            <a:ext cx="5774383" cy="148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539676" y="707347"/>
            <a:ext cx="5774383" cy="15367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14051" y="712893"/>
            <a:ext cx="5774383" cy="14257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712866" rtl="0" eaLnBrk="1" latinLnBrk="0" hangingPunct="1">
        <a:spcBef>
          <a:spcPct val="0"/>
        </a:spcBef>
        <a:buNone/>
        <a:defRPr sz="4366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77115" indent="-477115" algn="l" defTabSz="712866" rtl="0" eaLnBrk="1" latinLnBrk="0" hangingPunct="1">
        <a:spcBef>
          <a:spcPct val="20000"/>
        </a:spcBef>
        <a:spcAft>
          <a:spcPts val="936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807" kern="1200">
          <a:solidFill>
            <a:schemeClr val="tx2"/>
          </a:solidFill>
          <a:latin typeface="+mn-lt"/>
          <a:ea typeface="+mn-ea"/>
          <a:cs typeface="+mn-cs"/>
        </a:defRPr>
      </a:lvl1pPr>
      <a:lvl2pPr marL="982296" indent="-477115" algn="l" defTabSz="712866" rtl="0" eaLnBrk="1" latinLnBrk="0" hangingPunct="1">
        <a:spcBef>
          <a:spcPct val="20000"/>
        </a:spcBef>
        <a:spcAft>
          <a:spcPts val="936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95" kern="1200">
          <a:solidFill>
            <a:schemeClr val="tx2"/>
          </a:solidFill>
          <a:latin typeface="+mn-lt"/>
          <a:ea typeface="+mn-ea"/>
          <a:cs typeface="+mn-cs"/>
        </a:defRPr>
      </a:lvl2pPr>
      <a:lvl3pPr marL="1403280" indent="-420984" algn="l" defTabSz="712866" rtl="0" eaLnBrk="1" latinLnBrk="0" hangingPunct="1">
        <a:spcBef>
          <a:spcPct val="20000"/>
        </a:spcBef>
        <a:spcAft>
          <a:spcPts val="936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83" kern="1200">
          <a:solidFill>
            <a:schemeClr val="tx2"/>
          </a:solidFill>
          <a:latin typeface="+mn-lt"/>
          <a:ea typeface="+mn-ea"/>
          <a:cs typeface="+mn-cs"/>
        </a:defRPr>
      </a:lvl3pPr>
      <a:lvl4pPr marL="1936526" indent="-364853" algn="l" defTabSz="712866" rtl="0" eaLnBrk="1" latinLnBrk="0" hangingPunct="1">
        <a:spcBef>
          <a:spcPct val="20000"/>
        </a:spcBef>
        <a:spcAft>
          <a:spcPts val="936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71" kern="1200">
          <a:solidFill>
            <a:schemeClr val="tx2"/>
          </a:solidFill>
          <a:latin typeface="+mn-lt"/>
          <a:ea typeface="+mn-ea"/>
          <a:cs typeface="+mn-cs"/>
        </a:defRPr>
      </a:lvl4pPr>
      <a:lvl5pPr marL="2497838" indent="-364853" algn="l" defTabSz="712866" rtl="0" eaLnBrk="1" latinLnBrk="0" hangingPunct="1">
        <a:spcBef>
          <a:spcPct val="20000"/>
        </a:spcBef>
        <a:spcAft>
          <a:spcPts val="936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71" kern="1200">
          <a:solidFill>
            <a:schemeClr val="tx2"/>
          </a:solidFill>
          <a:latin typeface="+mn-lt"/>
          <a:ea typeface="+mn-ea"/>
          <a:cs typeface="+mn-cs"/>
        </a:defRPr>
      </a:lvl5pPr>
      <a:lvl6pPr marL="2962480" indent="-356433" algn="l" defTabSz="712866" rtl="0" eaLnBrk="1" latinLnBrk="0" hangingPunct="1">
        <a:spcBef>
          <a:spcPct val="20000"/>
        </a:spcBef>
        <a:spcAft>
          <a:spcPts val="936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71" kern="1200">
          <a:solidFill>
            <a:schemeClr val="tx2"/>
          </a:solidFill>
          <a:latin typeface="+mn-lt"/>
          <a:ea typeface="+mn-ea"/>
          <a:cs typeface="+mn-cs"/>
        </a:defRPr>
      </a:lvl6pPr>
      <a:lvl7pPr marL="3430240" indent="-356433" algn="l" defTabSz="712866" rtl="0" eaLnBrk="1" latinLnBrk="0" hangingPunct="1">
        <a:spcBef>
          <a:spcPct val="20000"/>
        </a:spcBef>
        <a:spcAft>
          <a:spcPts val="936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71" kern="1200">
          <a:solidFill>
            <a:schemeClr val="tx2"/>
          </a:solidFill>
          <a:latin typeface="+mn-lt"/>
          <a:ea typeface="+mn-ea"/>
          <a:cs typeface="+mn-cs"/>
        </a:defRPr>
      </a:lvl7pPr>
      <a:lvl8pPr marL="3898000" indent="-356433" algn="l" defTabSz="712866" rtl="0" eaLnBrk="1" latinLnBrk="0" hangingPunct="1">
        <a:spcBef>
          <a:spcPct val="20000"/>
        </a:spcBef>
        <a:spcAft>
          <a:spcPts val="936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71" kern="1200">
          <a:solidFill>
            <a:schemeClr val="tx2"/>
          </a:solidFill>
          <a:latin typeface="+mn-lt"/>
          <a:ea typeface="+mn-ea"/>
          <a:cs typeface="+mn-cs"/>
        </a:defRPr>
      </a:lvl8pPr>
      <a:lvl9pPr marL="4365760" indent="-356433" algn="l" defTabSz="712866" rtl="0" eaLnBrk="1" latinLnBrk="0" hangingPunct="1">
        <a:spcBef>
          <a:spcPct val="20000"/>
        </a:spcBef>
        <a:spcAft>
          <a:spcPts val="936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71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712866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chatboxai/chatbox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llama.com/library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ormer_architectur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Fine-tuning_(deep_learning)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en-US" sz="3200" spc="-10" dirty="0">
                <a:solidFill>
                  <a:srgbClr val="FFFFFF"/>
                </a:solidFill>
                <a:cs typeface="Source Sans Pro Light"/>
              </a:rPr>
              <a:t>120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6341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en-US" altLang="ko-KR" sz="3200" spc="-10" dirty="0" err="1">
                <a:solidFill>
                  <a:srgbClr val="FFFFFF"/>
                </a:solidFill>
                <a:cs typeface="Source Sans Pro Light"/>
              </a:rPr>
              <a:t>Chungnam</a:t>
            </a:r>
            <a:r>
              <a:rPr lang="en-US" altLang="ko-KR"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lang="en-US" sz="3200" spc="-10" dirty="0">
                <a:solidFill>
                  <a:srgbClr val="FFFFFF"/>
                </a:solidFill>
                <a:cs typeface="Source Sans Pro Light"/>
              </a:rPr>
              <a:t>University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97967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lang="en-US" sz="3200" spc="-5" dirty="0">
                <a:solidFill>
                  <a:srgbClr val="FFFFFF"/>
                </a:solidFill>
                <a:cs typeface="Source Sans Pro Light"/>
              </a:rPr>
              <a:t>Graduate class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5" dirty="0">
                <a:solidFill>
                  <a:srgbClr val="FFFFFF"/>
                </a:solidFill>
                <a:cs typeface="Source Sans Pro Light"/>
              </a:rPr>
              <a:t>Remote Sensing</a:t>
            </a:r>
            <a:endParaRPr sz="3200" dirty="0">
              <a:cs typeface="Source Sans Pr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756" y="1353419"/>
            <a:ext cx="11405501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7200" spc="-5" dirty="0">
                <a:solidFill>
                  <a:srgbClr val="00318B"/>
                </a:solidFill>
                <a:cs typeface="Source Sans Pro"/>
              </a:rPr>
              <a:t>Getting started with </a:t>
            </a:r>
            <a:r>
              <a:rPr lang="en-US" sz="7200" spc="-5" dirty="0" err="1">
                <a:solidFill>
                  <a:srgbClr val="00318B"/>
                </a:solidFill>
                <a:cs typeface="Source Sans Pro"/>
              </a:rPr>
              <a:t>Ollama</a:t>
            </a:r>
            <a:r>
              <a:rPr lang="en-US" sz="7200" spc="-5" dirty="0">
                <a:solidFill>
                  <a:srgbClr val="00318B"/>
                </a:solidFill>
                <a:cs typeface="Source Sans Pro"/>
              </a:rPr>
              <a:t>, </a:t>
            </a:r>
            <a:r>
              <a:rPr lang="en-US" sz="7200" spc="-5" dirty="0" err="1">
                <a:solidFill>
                  <a:srgbClr val="00318B"/>
                </a:solidFill>
                <a:cs typeface="Source Sans Pro"/>
              </a:rPr>
              <a:t>Chatbox</a:t>
            </a:r>
            <a:r>
              <a:rPr lang="en-US" sz="7200" spc="-5" dirty="0">
                <a:solidFill>
                  <a:srgbClr val="00318B"/>
                </a:solidFill>
                <a:cs typeface="Source Sans Pro"/>
              </a:rPr>
              <a:t>, and system prompts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980418" y="4553071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2238736" y="4934819"/>
            <a:ext cx="788837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985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solidFill>
                  <a:schemeClr val="accent6"/>
                </a:solidFill>
                <a:cs typeface="Source Sans Pro Light"/>
              </a:rPr>
              <a:t>September </a:t>
            </a:r>
            <a:r>
              <a:rPr lang="en-US" altLang="ko-KR" sz="3200" dirty="0">
                <a:solidFill>
                  <a:schemeClr val="accent6"/>
                </a:solidFill>
                <a:cs typeface="Source Sans Pro Light"/>
              </a:rPr>
              <a:t>10</a:t>
            </a:r>
            <a:r>
              <a:rPr lang="en-US" altLang="ko-KR" sz="3200" baseline="30000" dirty="0">
                <a:solidFill>
                  <a:schemeClr val="accent6"/>
                </a:solidFill>
                <a:cs typeface="Source Sans Pro Light"/>
              </a:rPr>
              <a:t>th</a:t>
            </a:r>
            <a:r>
              <a:rPr lang="en-US" altLang="ko-KR" sz="3200" dirty="0">
                <a:solidFill>
                  <a:schemeClr val="accent6"/>
                </a:solidFill>
                <a:cs typeface="Source Sans Pro Light"/>
              </a:rPr>
              <a:t> </a:t>
            </a:r>
            <a:r>
              <a:rPr lang="en-US" sz="3200" dirty="0">
                <a:solidFill>
                  <a:schemeClr val="accent6"/>
                </a:solidFill>
                <a:cs typeface="Source Sans Pro Light"/>
              </a:rPr>
              <a:t>2025</a:t>
            </a:r>
          </a:p>
        </p:txBody>
      </p:sp>
      <p:pic>
        <p:nvPicPr>
          <p:cNvPr id="8" name="Picture 4" descr="Picture gallery of ESET robot/android - CD/DVD Cover for ESET SysRescue  (Live) - ESET Wallpaper - Page 2 - General Discussion - ESET Security Forum">
            <a:extLst>
              <a:ext uri="{FF2B5EF4-FFF2-40B4-BE49-F238E27FC236}">
                <a16:creationId xmlns:a16="http://schemas.microsoft.com/office/drawing/2014/main" id="{AA5F269A-1491-51CF-A68C-11C47A5F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873" y="317498"/>
            <a:ext cx="8301028" cy="1037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5D0382-E34B-DC4C-DEF7-1ABE1ADF6B41}"/>
              </a:ext>
            </a:extLst>
          </p:cNvPr>
          <p:cNvSpPr/>
          <p:nvPr/>
        </p:nvSpPr>
        <p:spPr>
          <a:xfrm>
            <a:off x="-96044" y="6426181"/>
            <a:ext cx="83220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By the end of this lecture you should be able to: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3789F9C3-0811-5E16-5C11-93405CC73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3" y="6873796"/>
            <a:ext cx="727109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Explain what AI and LLMs are.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Understand base vs fine-tuned models.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Explain why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LoRA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QLoRA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efficient.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Describe RAG in simple terms.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system prompts to change AI personality.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your first LLM locally on your computer.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C65F0-0994-7AE1-6092-7AC756596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A8ABE0-5B70-8B4F-DC38-58DFA8ABE89A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2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14418DE3-3C32-E7BF-CFEE-C49F2CD9F7F4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73B2B074-4678-1A19-9614-0ACE2DEBDBBD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69628E33-D7C4-B430-C6E6-BF24A4505203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Key Concepts: Parameters 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234E39-193C-53AD-C002-E297543B6292}"/>
              </a:ext>
            </a:extLst>
          </p:cNvPr>
          <p:cNvSpPr txBox="1"/>
          <p:nvPr/>
        </p:nvSpPr>
        <p:spPr>
          <a:xfrm>
            <a:off x="208756" y="1689100"/>
            <a:ext cx="135916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Parameters = the internal “knobs” or “weights” inside the neural network.</a:t>
            </a:r>
            <a:endParaRPr lang="en-US" sz="2500" dirty="0"/>
          </a:p>
          <a:p>
            <a:r>
              <a:rPr lang="en-US" sz="2500" dirty="0"/>
              <a:t>Each parameter is just a number (usually a decimal like 0.1234 or -0.8765).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During training, the model adjusts these numbers to better predict the next word.</a:t>
            </a:r>
          </a:p>
          <a:p>
            <a:pPr>
              <a:buNone/>
            </a:pPr>
            <a:r>
              <a:rPr lang="en-US" sz="2500" dirty="0">
                <a:sym typeface="Wingdings" panose="05000000000000000000" pitchFamily="2" charset="2"/>
              </a:rPr>
              <a:t>       </a:t>
            </a:r>
            <a:r>
              <a:rPr lang="en-US" sz="2500" dirty="0"/>
              <a:t>Think of parameters as </a:t>
            </a:r>
            <a:r>
              <a:rPr lang="en-US" sz="2500" b="1" dirty="0"/>
              <a:t>memory of what the model learned from data</a:t>
            </a:r>
            <a:r>
              <a:rPr lang="en-US" sz="25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2519B-C82C-E14C-A3CF-529745BDD7B0}"/>
              </a:ext>
            </a:extLst>
          </p:cNvPr>
          <p:cNvSpPr txBox="1"/>
          <p:nvPr/>
        </p:nvSpPr>
        <p:spPr>
          <a:xfrm>
            <a:off x="174164" y="4356100"/>
            <a:ext cx="1444622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dirty="0"/>
              <a:t>An LLM is built from </a:t>
            </a:r>
            <a:r>
              <a:rPr lang="en-US" sz="2500" b="1" dirty="0"/>
              <a:t>layers of neurons</a:t>
            </a:r>
            <a:r>
              <a:rPr lang="en-US" sz="2500" dirty="0"/>
              <a:t> (mathematical functions).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Each neuron has </a:t>
            </a:r>
            <a:r>
              <a:rPr lang="en-US" sz="2500" b="1" dirty="0"/>
              <a:t>connections</a:t>
            </a:r>
            <a:r>
              <a:rPr lang="en-US" sz="2500" dirty="0"/>
              <a:t> to the next 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Each connection has a </a:t>
            </a:r>
            <a:r>
              <a:rPr lang="en-US" sz="2500" b="1" dirty="0">
                <a:solidFill>
                  <a:srgbClr val="FF0000"/>
                </a:solidFill>
              </a:rPr>
              <a:t>weight</a:t>
            </a:r>
            <a:r>
              <a:rPr lang="en-US" sz="2500" dirty="0">
                <a:solidFill>
                  <a:srgbClr val="FF0000"/>
                </a:solidFill>
              </a:rPr>
              <a:t> → </a:t>
            </a:r>
            <a:r>
              <a:rPr lang="en-US" sz="2500" b="1" dirty="0">
                <a:solidFill>
                  <a:srgbClr val="FF0000"/>
                </a:solidFill>
              </a:rPr>
              <a:t>that weight is a parameter.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Training = adjusting these weights until the network gets good at language.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FE4EF-7899-07FC-752C-A09FCEE4DE44}"/>
              </a:ext>
            </a:extLst>
          </p:cNvPr>
          <p:cNvSpPr txBox="1"/>
          <p:nvPr/>
        </p:nvSpPr>
        <p:spPr>
          <a:xfrm>
            <a:off x="208756" y="6660992"/>
            <a:ext cx="15163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Why So Many Parameters?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Small models → ~100 million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Big models → tens or hundreds of billions of parameters.</a:t>
            </a:r>
          </a:p>
          <a:p>
            <a:pPr>
              <a:buNone/>
            </a:pPr>
            <a:r>
              <a:rPr lang="en-US" sz="2500" b="1" dirty="0"/>
              <a:t>Examples: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GPT-2</a:t>
            </a:r>
            <a:r>
              <a:rPr lang="en-US" sz="2500" dirty="0"/>
              <a:t> → 1.5B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err="1"/>
              <a:t>LLaMA</a:t>
            </a:r>
            <a:r>
              <a:rPr lang="en-US" sz="2500" b="1" dirty="0"/>
              <a:t> 3 (8B)</a:t>
            </a:r>
            <a:r>
              <a:rPr lang="en-US" sz="2500" dirty="0"/>
              <a:t> → 8 billion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err="1"/>
              <a:t>LLaMA</a:t>
            </a:r>
            <a:r>
              <a:rPr lang="en-US" sz="2500" b="1" dirty="0"/>
              <a:t> 3 (70B)</a:t>
            </a:r>
            <a:r>
              <a:rPr lang="en-US" sz="2500" dirty="0"/>
              <a:t> → 70 billion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GPT-4</a:t>
            </a:r>
            <a:r>
              <a:rPr lang="en-US" sz="2500" dirty="0"/>
              <a:t> → rumored to have </a:t>
            </a:r>
            <a:r>
              <a:rPr lang="en-US" sz="2500" b="1" dirty="0"/>
              <a:t>trillions</a:t>
            </a:r>
            <a:r>
              <a:rPr lang="en-US" sz="2500" dirty="0"/>
              <a:t> of parameters (not disclosed).</a:t>
            </a:r>
          </a:p>
        </p:txBody>
      </p:sp>
      <p:pic>
        <p:nvPicPr>
          <p:cNvPr id="3074" name="Picture 2" descr="What is a Neural Network &amp; How Does It Work? AI Guide">
            <a:extLst>
              <a:ext uri="{FF2B5EF4-FFF2-40B4-BE49-F238E27FC236}">
                <a16:creationId xmlns:a16="http://schemas.microsoft.com/office/drawing/2014/main" id="{8F10200C-5BA4-2808-95A8-70CCBD7D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056" y="3209479"/>
            <a:ext cx="8400257" cy="549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62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85B1E-FDDF-C2AE-11BB-B399EB65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5D5C536-57DB-A1D5-69FB-A540E4E9C112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2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0CD01F12-D6B2-1B9F-674A-E1923781E02A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3104CA94-4EA1-93E0-0FD7-98B469A5A076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DC9BD991-F517-EA63-87C5-DC3FD660AF8C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Key Concepts: Parameters vs Tokens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21E80-96BF-1371-A6A9-2FE42885FAA4}"/>
              </a:ext>
            </a:extLst>
          </p:cNvPr>
          <p:cNvSpPr txBox="1"/>
          <p:nvPr/>
        </p:nvSpPr>
        <p:spPr>
          <a:xfrm>
            <a:off x="441380" y="2908300"/>
            <a:ext cx="167599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Tokens</a:t>
            </a:r>
            <a:r>
              <a:rPr lang="en-US" sz="2800" dirty="0"/>
              <a:t> = input/output pieces (what the </a:t>
            </a:r>
            <a:r>
              <a:rPr lang="en-US" sz="2800" b="1" dirty="0"/>
              <a:t>model reads and writes</a:t>
            </a:r>
            <a:r>
              <a:rPr lang="en-US" sz="2800" dirty="0"/>
              <a:t>).</a:t>
            </a:r>
          </a:p>
          <a:p>
            <a:r>
              <a:rPr lang="en-US" sz="2800" b="1" dirty="0"/>
              <a:t>Parameters</a:t>
            </a:r>
            <a:r>
              <a:rPr lang="en-US" sz="2800" dirty="0"/>
              <a:t> = the model’s memory (what </a:t>
            </a:r>
            <a:r>
              <a:rPr lang="en-US" sz="2800" b="1" dirty="0"/>
              <a:t>it </a:t>
            </a:r>
            <a:r>
              <a:rPr lang="en-US" sz="2800" b="1" i="1" dirty="0"/>
              <a:t>knows</a:t>
            </a:r>
            <a:r>
              <a:rPr lang="en-US" sz="2800" b="1" dirty="0"/>
              <a:t> from training</a:t>
            </a:r>
            <a:r>
              <a:rPr lang="en-US" sz="28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Tokens = words you say in conversation.</a:t>
            </a:r>
          </a:p>
          <a:p>
            <a:r>
              <a:rPr lang="en-US" sz="2800" dirty="0"/>
              <a:t>Parameters = your brain’s knowledge that lets you form those words.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63E031B-1D35-DDE8-5358-3671ADFF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580" y="6108700"/>
            <a:ext cx="1134740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 = the learned weights in the neural network.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store everything the model knows.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Billions of parameters = rich memory of grammar, facts, style, logic.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During training, parameters are adjusted millions of times.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Tokens = input/output → Parameters = memory/knowledge.</a:t>
            </a:r>
          </a:p>
        </p:txBody>
      </p:sp>
    </p:spTree>
    <p:extLst>
      <p:ext uri="{BB962C8B-B14F-4D97-AF65-F5344CB8AC3E}">
        <p14:creationId xmlns:p14="http://schemas.microsoft.com/office/powerpoint/2010/main" val="299310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C89C-02C5-96E3-6C32-4141633B6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6988D98-CE4D-EAF9-8479-D6215E4F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56" y="7833965"/>
            <a:ext cx="1759712" cy="1759712"/>
          </a:xfrm>
          <a:prstGeom prst="rect">
            <a:avLst/>
          </a:prstGeom>
        </p:spPr>
      </p:pic>
      <p:pic>
        <p:nvPicPr>
          <p:cNvPr id="5132" name="Picture 12" descr="Mistral AI | Discover AI use cases">
            <a:extLst>
              <a:ext uri="{FF2B5EF4-FFF2-40B4-BE49-F238E27FC236}">
                <a16:creationId xmlns:a16="http://schemas.microsoft.com/office/drawing/2014/main" id="{B2B91600-EC3D-94DF-F7EF-52C6EBC2B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435" y="6159712"/>
            <a:ext cx="2749549" cy="175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3154EE-0272-CFEF-72F4-F3A720501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3910" y="4699258"/>
            <a:ext cx="1246495" cy="1246495"/>
          </a:xfrm>
          <a:prstGeom prst="rect">
            <a:avLst/>
          </a:prstGeom>
        </p:spPr>
      </p:pic>
      <p:pic>
        <p:nvPicPr>
          <p:cNvPr id="5126" name="Picture 6" descr="Microsoft Azure Marketplace">
            <a:extLst>
              <a:ext uri="{FF2B5EF4-FFF2-40B4-BE49-F238E27FC236}">
                <a16:creationId xmlns:a16="http://schemas.microsoft.com/office/drawing/2014/main" id="{A2643A29-DED1-7CDC-454D-AF1CFB40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5986" y="1766784"/>
            <a:ext cx="1162227" cy="116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Gemini - Ứng dụng trên Google Play">
            <a:extLst>
              <a:ext uri="{FF2B5EF4-FFF2-40B4-BE49-F238E27FC236}">
                <a16:creationId xmlns:a16="http://schemas.microsoft.com/office/drawing/2014/main" id="{589A665C-B77C-76D5-5771-964CB3D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19" y="1814633"/>
            <a:ext cx="1372393" cy="137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OpenAI">
            <a:extLst>
              <a:ext uri="{FF2B5EF4-FFF2-40B4-BE49-F238E27FC236}">
                <a16:creationId xmlns:a16="http://schemas.microsoft.com/office/drawing/2014/main" id="{BEF95891-28C2-C1C8-6760-B2314AA39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56" y="1827485"/>
            <a:ext cx="1072356" cy="10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B7A1D-AF09-2006-F371-56293665D597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rgbClr val="00B050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9AB078C6-FE93-BF80-2384-785577804FE3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30373A79-54A9-1150-2819-A7CCECA2AD56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E6C09AB3-5778-30A5-FEBE-C52D81DE4E96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Famous Modern LLMs (2024 – 2025)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E68B6-79DF-BD9E-3314-BC1E21A62134}"/>
              </a:ext>
            </a:extLst>
          </p:cNvPr>
          <p:cNvSpPr txBox="1"/>
          <p:nvPr/>
        </p:nvSpPr>
        <p:spPr>
          <a:xfrm>
            <a:off x="132556" y="1508401"/>
            <a:ext cx="95053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OpenAI GPT-4 / GPT-4o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Commercial model (used in ChatGPT).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Strong at reasoning, coding, writing.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Not open source.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A6CB8-C423-AEFE-0173-E3A1E5DA7CA1}"/>
              </a:ext>
            </a:extLst>
          </p:cNvPr>
          <p:cNvSpPr txBox="1"/>
          <p:nvPr/>
        </p:nvSpPr>
        <p:spPr>
          <a:xfrm>
            <a:off x="5956404" y="1531377"/>
            <a:ext cx="95053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Google Gemini (Ultra, Pro, Nano)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Google’s flagship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Multimodal (can handle text, images, audio).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Competes with GPT.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323FC-7446-935E-703A-CC8CC4A5B75C}"/>
              </a:ext>
            </a:extLst>
          </p:cNvPr>
          <p:cNvSpPr txBox="1"/>
          <p:nvPr/>
        </p:nvSpPr>
        <p:spPr>
          <a:xfrm>
            <a:off x="13162756" y="1374100"/>
            <a:ext cx="95053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Meta </a:t>
            </a:r>
            <a:r>
              <a:rPr lang="en-US" sz="2500" b="1" dirty="0" err="1"/>
              <a:t>LLaMA</a:t>
            </a:r>
            <a:r>
              <a:rPr lang="en-US" sz="2500" b="1" dirty="0"/>
              <a:t> 3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Open-source (free to download and run).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Available in sizes: 8B, 70B.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Very popular for research &amp; customization.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350D3-7196-F17A-3B63-D61276B61E26}"/>
              </a:ext>
            </a:extLst>
          </p:cNvPr>
          <p:cNvSpPr txBox="1"/>
          <p:nvPr/>
        </p:nvSpPr>
        <p:spPr>
          <a:xfrm>
            <a:off x="86649" y="4118025"/>
            <a:ext cx="1175228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Google Gemma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Lightweight, open-source LLM.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Smaller than </a:t>
            </a:r>
            <a:r>
              <a:rPr lang="en-US" sz="2500" dirty="0" err="1"/>
              <a:t>LLaMA</a:t>
            </a:r>
            <a:r>
              <a:rPr lang="en-US" sz="2500" dirty="0"/>
              <a:t>, designed for fine-tuning.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629A6-EE0B-97B5-C748-F3E8D717F44E}"/>
              </a:ext>
            </a:extLst>
          </p:cNvPr>
          <p:cNvSpPr txBox="1"/>
          <p:nvPr/>
        </p:nvSpPr>
        <p:spPr>
          <a:xfrm>
            <a:off x="5936919" y="6477229"/>
            <a:ext cx="1175228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Mistral / </a:t>
            </a:r>
            <a:r>
              <a:rPr lang="en-US" sz="2500" b="1" dirty="0" err="1"/>
              <a:t>Mixtral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Open-source, highly efficient.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 err="1"/>
              <a:t>Mixtral</a:t>
            </a:r>
            <a:r>
              <a:rPr lang="en-US" sz="2500" dirty="0"/>
              <a:t> = “mixture of experts,” uses only part of the model at once → faster.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02B6CB-FE01-32BA-0C15-B5A67B68B885}"/>
              </a:ext>
            </a:extLst>
          </p:cNvPr>
          <p:cNvSpPr txBox="1"/>
          <p:nvPr/>
        </p:nvSpPr>
        <p:spPr>
          <a:xfrm>
            <a:off x="13162756" y="4637819"/>
            <a:ext cx="1175228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Anthropic Claude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Commercial (like GPT).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Focus on safety and reliability.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042B61-2EF7-3589-56AB-EFB21325C478}"/>
              </a:ext>
            </a:extLst>
          </p:cNvPr>
          <p:cNvSpPr txBox="1"/>
          <p:nvPr/>
        </p:nvSpPr>
        <p:spPr>
          <a:xfrm>
            <a:off x="152686" y="8292743"/>
            <a:ext cx="1246432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DeepSeek (China)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Released by a Chinese research team.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Open-source, designed to be </a:t>
            </a:r>
            <a:r>
              <a:rPr lang="en-US" sz="2500" b="1" dirty="0"/>
              <a:t>efficient and strong at reasoning</a:t>
            </a:r>
            <a:r>
              <a:rPr lang="en-US" sz="25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Often competitive with GPT and </a:t>
            </a:r>
            <a:r>
              <a:rPr lang="en-US" sz="2500" dirty="0" err="1"/>
              <a:t>LLaMA</a:t>
            </a:r>
            <a:r>
              <a:rPr lang="en-US" sz="2500" dirty="0"/>
              <a:t> in benchmarks.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Different versions (chat models, coding-focused models).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/>
              <a:t>Gaining popularity in Asia for open research and cost-effectiveness.</a:t>
            </a:r>
          </a:p>
        </p:txBody>
      </p:sp>
      <p:pic>
        <p:nvPicPr>
          <p:cNvPr id="5128" name="Picture 8" descr="Gemma models overview | Google AI for Developers">
            <a:extLst>
              <a:ext uri="{FF2B5EF4-FFF2-40B4-BE49-F238E27FC236}">
                <a16:creationId xmlns:a16="http://schemas.microsoft.com/office/drawing/2014/main" id="{4F8F9222-129C-DF52-19A6-D38F53AAA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56" y="4056280"/>
            <a:ext cx="3129756" cy="176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5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1DF56-1EC9-0C98-ACE2-6EA20F203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E99B5C-23F2-D8C0-0328-5E8F7C15B864}"/>
              </a:ext>
            </a:extLst>
          </p:cNvPr>
          <p:cNvSpPr/>
          <p:nvPr/>
        </p:nvSpPr>
        <p:spPr>
          <a:xfrm>
            <a:off x="463682" y="4660899"/>
            <a:ext cx="6603074" cy="35955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824A0E-6300-814C-8169-A38C925E1A5C}"/>
              </a:ext>
            </a:extLst>
          </p:cNvPr>
          <p:cNvSpPr/>
          <p:nvPr/>
        </p:nvSpPr>
        <p:spPr>
          <a:xfrm>
            <a:off x="463682" y="2070100"/>
            <a:ext cx="6603074" cy="2133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E7F36A-A7AF-FC0E-0F21-280B64F6BA41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5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B1BB5DFB-33CC-8C49-915A-DDE56C2E5924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04D5B777-BB92-8BB1-986D-B29BE3E9097A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93285FC7-CE3E-9032-FACD-7902B170CF77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What matters when training LLMs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216D9-6949-B320-AFD3-4EF0513D07A4}"/>
              </a:ext>
            </a:extLst>
          </p:cNvPr>
          <p:cNvSpPr txBox="1"/>
          <p:nvPr/>
        </p:nvSpPr>
        <p:spPr>
          <a:xfrm>
            <a:off x="463682" y="2070100"/>
            <a:ext cx="627537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 Architecture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 Training algorithm/ loss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 Data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 Evaluation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B19F8-91B5-09BF-6EBC-97046A055649}"/>
              </a:ext>
            </a:extLst>
          </p:cNvPr>
          <p:cNvSpPr/>
          <p:nvPr/>
        </p:nvSpPr>
        <p:spPr>
          <a:xfrm>
            <a:off x="8438355" y="2675235"/>
            <a:ext cx="4650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Academic focus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0CA308-126A-4CF8-6BC7-D0CBBB1BEE9B}"/>
              </a:ext>
            </a:extLst>
          </p:cNvPr>
          <p:cNvSpPr/>
          <p:nvPr/>
        </p:nvSpPr>
        <p:spPr>
          <a:xfrm>
            <a:off x="8639885" y="6290907"/>
            <a:ext cx="42475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Industry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focus</a:t>
            </a:r>
          </a:p>
        </p:txBody>
      </p:sp>
    </p:spTree>
    <p:extLst>
      <p:ext uri="{BB962C8B-B14F-4D97-AF65-F5344CB8AC3E}">
        <p14:creationId xmlns:p14="http://schemas.microsoft.com/office/powerpoint/2010/main" val="22593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3B0D-2881-950D-0C2C-22D97BBA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3A4B096-F756-C160-5C27-9BA33937D88C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4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A5DBF1A5-2745-A7BB-D63F-A6173A04A190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7D0A5293-0CE6-C7E0-AA0F-920745094D95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9E75BCD4-347B-D0B5-6E10-2BC0046457F7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Base Model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88BBD-3695-D8F9-D353-71FD94880DE3}"/>
              </a:ext>
            </a:extLst>
          </p:cNvPr>
          <p:cNvSpPr txBox="1"/>
          <p:nvPr/>
        </p:nvSpPr>
        <p:spPr>
          <a:xfrm>
            <a:off x="255101" y="2298700"/>
            <a:ext cx="1874520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Definition: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 </a:t>
            </a:r>
            <a:r>
              <a:rPr lang="en-US" sz="2500" b="1" dirty="0"/>
              <a:t>base model</a:t>
            </a:r>
            <a:r>
              <a:rPr lang="en-US" sz="2500" dirty="0"/>
              <a:t> is the raw version of an LLM trained on a very large, general dataset (internet text, books, Wikipedia, code, etc.).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It has </a:t>
            </a:r>
            <a:r>
              <a:rPr lang="en-US" sz="2500" b="1" dirty="0"/>
              <a:t>broad knowledge</a:t>
            </a:r>
            <a:r>
              <a:rPr lang="en-US" sz="2500" dirty="0"/>
              <a:t> but no task-specific expertise.</a:t>
            </a:r>
          </a:p>
          <a:p>
            <a:pPr>
              <a:buNone/>
            </a:pPr>
            <a:endParaRPr lang="en-US" sz="2500" b="1" dirty="0"/>
          </a:p>
          <a:p>
            <a:pPr>
              <a:buNone/>
            </a:pPr>
            <a:r>
              <a:rPr lang="en-US" sz="2500" b="1" dirty="0"/>
              <a:t>How it works: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Trained once, usually by big research labs (Meta, OpenAI, Google).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Extremely expensive to create → requires </a:t>
            </a:r>
            <a:r>
              <a:rPr lang="en-US" sz="2500" b="1" dirty="0"/>
              <a:t>huge GPUs and billions of tokens</a:t>
            </a:r>
            <a:r>
              <a:rPr lang="en-US" sz="2500" dirty="0"/>
              <a:t>.</a:t>
            </a:r>
          </a:p>
          <a:p>
            <a:pPr>
              <a:buNone/>
            </a:pPr>
            <a:endParaRPr lang="en-US" sz="2500" b="1" dirty="0"/>
          </a:p>
          <a:p>
            <a:pPr>
              <a:buNone/>
            </a:pPr>
            <a:r>
              <a:rPr lang="en-US" sz="2500" b="1" dirty="0"/>
              <a:t>Example: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err="1"/>
              <a:t>LLaMA</a:t>
            </a:r>
            <a:r>
              <a:rPr lang="en-US" sz="2500" b="1" dirty="0"/>
              <a:t> 3 (8B, 70B)</a:t>
            </a:r>
            <a:r>
              <a:rPr lang="en-US" sz="2500" dirty="0"/>
              <a:t> as released by Meta → a general-purpose base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Knows science, history, math, language, but not specialized in geology or medicine.</a:t>
            </a:r>
          </a:p>
        </p:txBody>
      </p:sp>
    </p:spTree>
    <p:extLst>
      <p:ext uri="{BB962C8B-B14F-4D97-AF65-F5344CB8AC3E}">
        <p14:creationId xmlns:p14="http://schemas.microsoft.com/office/powerpoint/2010/main" val="3179788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3A4DC-1F8A-AA0D-60D2-E2F010F2C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76E2F-6611-29B0-8348-B5C5A59A6CC5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4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FB1D3BBD-A6F3-3F55-A65A-1B9C17F3BC7F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4DE17F38-1E4E-384C-3EF6-1FF6A237A0F0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CA047509-3CC3-5E39-3D89-BF5E6D4BE675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Fine-Tuning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5C56-A433-B5A2-2796-0BDDFB965BB8}"/>
              </a:ext>
            </a:extLst>
          </p:cNvPr>
          <p:cNvSpPr txBox="1"/>
          <p:nvPr/>
        </p:nvSpPr>
        <p:spPr>
          <a:xfrm>
            <a:off x="220948" y="1841500"/>
            <a:ext cx="1450626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Definition: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The process of training a base model on </a:t>
            </a:r>
            <a:r>
              <a:rPr lang="en-US" sz="2500" b="1" dirty="0"/>
              <a:t>new, specialized data</a:t>
            </a:r>
            <a:r>
              <a:rPr lang="en-US" sz="2500" dirty="0"/>
              <a:t>.</a:t>
            </a:r>
          </a:p>
          <a:p>
            <a:pPr>
              <a:buNone/>
            </a:pPr>
            <a:endParaRPr lang="en-US" sz="2500" b="1" dirty="0"/>
          </a:p>
          <a:p>
            <a:pPr>
              <a:buNone/>
            </a:pPr>
            <a:r>
              <a:rPr lang="en-US" sz="2500" b="1" dirty="0"/>
              <a:t>How it works: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Expose the model to thousands of examples (Q&amp;A, reports, documents).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Adjust some or all parameters so it adapts to the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Can be “full fine-tuning” (expensive) or “parameter-efficient fine-tuning” (cheap).</a:t>
            </a:r>
          </a:p>
          <a:p>
            <a:pPr>
              <a:buNone/>
            </a:pPr>
            <a:endParaRPr lang="en-US" sz="2500" b="1" dirty="0"/>
          </a:p>
          <a:p>
            <a:pPr>
              <a:buNone/>
            </a:pPr>
            <a:r>
              <a:rPr lang="en-US" sz="2500" b="1" dirty="0"/>
              <a:t>Analogy: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Teaching a general doctor to specialize by giving them </a:t>
            </a:r>
            <a:r>
              <a:rPr lang="en-US" sz="2500" b="1" dirty="0"/>
              <a:t>years of medical cases</a:t>
            </a:r>
            <a:r>
              <a:rPr lang="en-US" sz="2500" dirty="0"/>
              <a:t> in cardiology.</a:t>
            </a:r>
          </a:p>
          <a:p>
            <a:pPr>
              <a:buNone/>
            </a:pPr>
            <a:endParaRPr lang="en-US" sz="2500" b="1" dirty="0"/>
          </a:p>
          <a:p>
            <a:pPr>
              <a:buNone/>
            </a:pPr>
            <a:r>
              <a:rPr lang="en-US" sz="2500" b="1" dirty="0"/>
              <a:t>Example: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Fine-tuning </a:t>
            </a:r>
            <a:r>
              <a:rPr lang="en-US" sz="2500" dirty="0" err="1"/>
              <a:t>LLaMA</a:t>
            </a:r>
            <a:r>
              <a:rPr lang="en-US" sz="2500" dirty="0"/>
              <a:t> on </a:t>
            </a:r>
            <a:r>
              <a:rPr lang="en-US" sz="2500" b="1" dirty="0"/>
              <a:t>legal documents</a:t>
            </a:r>
            <a:r>
              <a:rPr lang="en-US" sz="2500" dirty="0"/>
              <a:t> → becomes a legal assistant.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Fine-tuning </a:t>
            </a:r>
            <a:r>
              <a:rPr lang="en-US" sz="2500" dirty="0" err="1"/>
              <a:t>LLaMA</a:t>
            </a:r>
            <a:r>
              <a:rPr lang="en-US" sz="2500" dirty="0"/>
              <a:t> on </a:t>
            </a:r>
            <a:r>
              <a:rPr lang="en-US" sz="2500" b="1" dirty="0"/>
              <a:t>Korean geology datasets</a:t>
            </a:r>
            <a:r>
              <a:rPr lang="en-US" sz="2500" dirty="0"/>
              <a:t> → becomes a geology assistant.</a:t>
            </a:r>
          </a:p>
        </p:txBody>
      </p:sp>
    </p:spTree>
    <p:extLst>
      <p:ext uri="{BB962C8B-B14F-4D97-AF65-F5344CB8AC3E}">
        <p14:creationId xmlns:p14="http://schemas.microsoft.com/office/powerpoint/2010/main" val="251445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DA1E2-ED2C-7DDC-C781-92D8DD4C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143AA95-0A47-9A58-79D4-E820BD1AC3C0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4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5C533AC3-1ECC-928C-ADF0-C9CACB554769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CCFDD47F-DDCC-2AC1-021B-A478E28D202A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F4EC76F3-DA50-6C83-31DB-1191D85C1C1D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Fine-Tuning Types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02386-8042-0836-BA6A-F99E58663875}"/>
              </a:ext>
            </a:extLst>
          </p:cNvPr>
          <p:cNvSpPr txBox="1"/>
          <p:nvPr/>
        </p:nvSpPr>
        <p:spPr>
          <a:xfrm>
            <a:off x="284956" y="1917700"/>
            <a:ext cx="9505334" cy="31085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A. Full Fine-Tuning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What it is:</a:t>
            </a:r>
            <a:r>
              <a:rPr lang="en-US" sz="2800" dirty="0"/>
              <a:t> Update </a:t>
            </a:r>
            <a:r>
              <a:rPr lang="en-US" sz="2800" b="1" dirty="0"/>
              <a:t>all parameters</a:t>
            </a:r>
            <a:r>
              <a:rPr lang="en-US" sz="2800" dirty="0"/>
              <a:t> of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Very powerful → model can deeply adapt.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Extremely expensive (needs supercomputers).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Analogy:</a:t>
            </a:r>
            <a:r>
              <a:rPr lang="en-US" sz="2800" dirty="0"/>
              <a:t> Rewriting an entire textbook.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Example:</a:t>
            </a:r>
            <a:r>
              <a:rPr lang="en-US" sz="2800" dirty="0"/>
              <a:t> OpenAI or Google updating GPT/Gemini with massive new datasets.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E8273-95A8-8EFF-1436-A84C0DC3DB0D}"/>
              </a:ext>
            </a:extLst>
          </p:cNvPr>
          <p:cNvSpPr txBox="1"/>
          <p:nvPr/>
        </p:nvSpPr>
        <p:spPr>
          <a:xfrm>
            <a:off x="284956" y="5880100"/>
            <a:ext cx="14257645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B. Parameter-Efficient Fine-Tuning (PEFT)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What it is:</a:t>
            </a:r>
            <a:r>
              <a:rPr lang="en-US" sz="2800" dirty="0"/>
              <a:t> Update only a </a:t>
            </a:r>
            <a:r>
              <a:rPr lang="en-US" sz="2800" b="1" dirty="0"/>
              <a:t>small fraction</a:t>
            </a:r>
            <a:r>
              <a:rPr lang="en-US" sz="2800" dirty="0"/>
              <a:t> of the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Much cheaper, works on normal GPUs.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Less flexible than full fine-tuning, but usually “good enough.”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Analogy:</a:t>
            </a:r>
            <a:r>
              <a:rPr lang="en-US" sz="2800" dirty="0"/>
              <a:t> Instead of rewriting the textbook, you add </a:t>
            </a:r>
            <a:r>
              <a:rPr lang="en-US" sz="2800" b="1" dirty="0"/>
              <a:t>sticky notes</a:t>
            </a:r>
            <a:r>
              <a:rPr lang="en-US" sz="2800" dirty="0"/>
              <a:t> or </a:t>
            </a:r>
            <a:r>
              <a:rPr lang="en-US" sz="2800" b="1" dirty="0"/>
              <a:t>highlight important pages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Example:</a:t>
            </a:r>
            <a:r>
              <a:rPr lang="en-US" sz="2800" dirty="0"/>
              <a:t> Research labs adapting </a:t>
            </a:r>
            <a:r>
              <a:rPr lang="en-US" sz="2800" dirty="0" err="1"/>
              <a:t>LLaMA</a:t>
            </a:r>
            <a:r>
              <a:rPr lang="en-US" sz="2800" dirty="0"/>
              <a:t> for medicine, law, geology, etc.</a:t>
            </a:r>
          </a:p>
          <a:p>
            <a:pPr>
              <a:buNone/>
            </a:pPr>
            <a:r>
              <a:rPr lang="en-US" sz="2800" b="1" dirty="0"/>
              <a:t>Key Insight: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Full fine-tuning = best accuracy but unrealistic for students/researchers.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PEFT = the practical choice for adapting big models.</a:t>
            </a:r>
          </a:p>
        </p:txBody>
      </p:sp>
    </p:spTree>
    <p:extLst>
      <p:ext uri="{BB962C8B-B14F-4D97-AF65-F5344CB8AC3E}">
        <p14:creationId xmlns:p14="http://schemas.microsoft.com/office/powerpoint/2010/main" val="206678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F1FFC-87F5-5042-DD07-001CEE877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397AAB-3EEF-1443-24E9-4A3D33CBC97B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4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4C3837C8-D4EC-AC26-7553-BA5B047B4BF3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04D144A2-24ED-86DF-A94C-7AF8128502FA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B9D4F68-8640-3647-671B-1DD21E56ADA0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sz="3600" b="1" dirty="0"/>
              <a:t>Parameter-Efficient Fine-Tuning (PEFT)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340D1-3CCE-B69C-24C3-8106CD2A4894}"/>
              </a:ext>
            </a:extLst>
          </p:cNvPr>
          <p:cNvSpPr txBox="1"/>
          <p:nvPr/>
        </p:nvSpPr>
        <p:spPr>
          <a:xfrm>
            <a:off x="463682" y="1842093"/>
            <a:ext cx="16535400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err="1"/>
              <a:t>LoRA</a:t>
            </a:r>
            <a:r>
              <a:rPr lang="en-US" sz="2800" b="1" dirty="0"/>
              <a:t> (Low-Rank Adaptation)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Type:</a:t>
            </a:r>
            <a:r>
              <a:rPr lang="en-US" sz="2800" dirty="0"/>
              <a:t> A popular </a:t>
            </a:r>
            <a:r>
              <a:rPr lang="en-US" sz="2800" b="1" dirty="0"/>
              <a:t>PEFT method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How it works: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Freeze the base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Insert small “adapter layers.”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Train only these adapters (very small compared to full model).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Analogy:</a:t>
            </a:r>
            <a:r>
              <a:rPr lang="en-US" sz="2800" dirty="0"/>
              <a:t> Adding sticky notes in a textbook → quick and efficient.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Example:</a:t>
            </a:r>
            <a:r>
              <a:rPr lang="en-US" sz="2800" dirty="0"/>
              <a:t> Adding a geology adapter to </a:t>
            </a:r>
            <a:r>
              <a:rPr lang="en-US" sz="2800" dirty="0" err="1"/>
              <a:t>LLaMA</a:t>
            </a:r>
            <a:r>
              <a:rPr lang="en-US" sz="2800" dirty="0"/>
              <a:t> → it answers better about rocks and minerals.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EC3D9-2723-D14F-18DE-C95F75A24D23}"/>
              </a:ext>
            </a:extLst>
          </p:cNvPr>
          <p:cNvSpPr txBox="1"/>
          <p:nvPr/>
        </p:nvSpPr>
        <p:spPr>
          <a:xfrm>
            <a:off x="463682" y="5984096"/>
            <a:ext cx="17652074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err="1"/>
              <a:t>QLoRA</a:t>
            </a:r>
            <a:r>
              <a:rPr lang="en-US" sz="2800" b="1" dirty="0"/>
              <a:t> (Quantized </a:t>
            </a:r>
            <a:r>
              <a:rPr lang="en-US" sz="2800" b="1" dirty="0" err="1"/>
              <a:t>LoRA</a:t>
            </a:r>
            <a:r>
              <a:rPr lang="en-US" sz="28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Definition:</a:t>
            </a:r>
            <a:r>
              <a:rPr lang="en-US" sz="2800" dirty="0"/>
              <a:t> A more memory-efficient version of </a:t>
            </a:r>
            <a:r>
              <a:rPr lang="en-US" sz="2800" dirty="0" err="1"/>
              <a:t>LoRA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How it works:</a:t>
            </a:r>
            <a:r>
              <a:rPr lang="en-US" sz="2800" dirty="0"/>
              <a:t> Compress the model into smaller numbers (quantization) + train adapters.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Result:</a:t>
            </a:r>
            <a:r>
              <a:rPr lang="en-US" sz="2800" dirty="0"/>
              <a:t> You can fine-tune very large models (like 70B parameters) on a single GPU.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Analogy:</a:t>
            </a:r>
            <a:r>
              <a:rPr lang="en-US" sz="2800" dirty="0"/>
              <a:t> Sticky notes in shorthand → smaller, but still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Example:</a:t>
            </a:r>
            <a:r>
              <a:rPr lang="en-US" sz="2800" dirty="0"/>
              <a:t> Fine-tuning a giant model like LLaMA-70B on a consumer GPU.</a:t>
            </a:r>
          </a:p>
        </p:txBody>
      </p:sp>
    </p:spTree>
    <p:extLst>
      <p:ext uri="{BB962C8B-B14F-4D97-AF65-F5344CB8AC3E}">
        <p14:creationId xmlns:p14="http://schemas.microsoft.com/office/powerpoint/2010/main" val="153379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34F5-5608-6A31-3D78-2D37D1CAD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AFD67E-5482-7DCE-BDB3-B67ED6400190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4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7D73365A-EAD4-5D3E-83B9-3FA52ACFF93A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2FEFC58B-89C6-1643-DD5A-B1FE9D8FBF33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8DA81BF7-2662-A7F3-E8B7-4AF0CBA6704C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sz="3600" b="1" dirty="0"/>
              <a:t>Parameter-Efficient Fine-Tuning (PEFT)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771AE9-DA60-F4A5-175E-1720964FF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774596"/>
              </p:ext>
            </p:extLst>
          </p:nvPr>
        </p:nvGraphicFramePr>
        <p:xfrm>
          <a:off x="1008856" y="1765300"/>
          <a:ext cx="16992600" cy="7924800"/>
        </p:xfrm>
        <a:graphic>
          <a:graphicData uri="http://schemas.openxmlformats.org/drawingml/2006/table">
            <a:tbl>
              <a:tblPr/>
              <a:tblGrid>
                <a:gridCol w="5664200">
                  <a:extLst>
                    <a:ext uri="{9D8B030D-6E8A-4147-A177-3AD203B41FA5}">
                      <a16:colId xmlns:a16="http://schemas.microsoft.com/office/drawing/2014/main" val="2638024298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2758944199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1014812297"/>
                    </a:ext>
                  </a:extLst>
                </a:gridCol>
              </a:tblGrid>
              <a:tr h="5431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Feature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/>
                        <a:t>LoRA</a:t>
                      </a:r>
                      <a:endParaRPr lang="en-US" sz="2500"/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/>
                        <a:t>QLoRA</a:t>
                      </a:r>
                      <a:endParaRPr lang="en-US" sz="2500"/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21084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/>
                        <a:t>Base Model Precision</a:t>
                      </a:r>
                      <a:endParaRPr lang="en-US" sz="2500"/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Full precision (16-bit FP or bfloat16).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Quantized (compressed to 4-bit or 8-bit).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480986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/>
                        <a:t>Memory Usage</a:t>
                      </a:r>
                      <a:endParaRPr lang="en-US" sz="2500"/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Higher (needs more GPU VRAM).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Much lower (can run 33B–70B models on consumer GPUs).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829844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/>
                        <a:t>Hardware Needs</a:t>
                      </a:r>
                      <a:endParaRPr lang="en-US" sz="2500"/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Requires powerful GPUs (e.g., A100, 3090, 4090).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Can run on smaller GPUs (even laptop GPUs with 8–16GB VRAM).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4655"/>
                  </a:ext>
                </a:extLst>
              </a:tr>
              <a:tr h="14380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/>
                        <a:t>Training Speed</a:t>
                      </a:r>
                      <a:endParaRPr lang="en-US" sz="2500"/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Faster than full fine-tuning but still heavy for large models.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Slightly slower due to quantization overhead but allows much larger models.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866401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/>
                        <a:t>Accuracy</a:t>
                      </a:r>
                      <a:endParaRPr lang="en-US" sz="2500"/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High (close to full fine-tuning).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Almost the same as LoRA; small drop in rare cases.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28544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/>
                        <a:t>Use Case</a:t>
                      </a:r>
                      <a:endParaRPr lang="en-US" sz="2500"/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Fine-tuning medium-size models (7B–13B).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Fine-tuning large models (33B–70B) on normal hardware.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6909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b="1"/>
                        <a:t>Analogy</a:t>
                      </a:r>
                      <a:endParaRPr lang="en-US" sz="2500"/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/>
                        <a:t>Sticky notes in the </a:t>
                      </a:r>
                      <a:r>
                        <a:rPr lang="en-US" sz="2500" b="1"/>
                        <a:t>full textbook</a:t>
                      </a:r>
                      <a:r>
                        <a:rPr lang="en-US" sz="2500"/>
                        <a:t>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500" dirty="0"/>
                        <a:t>Sticky notes in a </a:t>
                      </a:r>
                      <a:r>
                        <a:rPr lang="en-US" sz="2500" b="1" dirty="0"/>
                        <a:t>compressed photocopy</a:t>
                      </a:r>
                      <a:r>
                        <a:rPr lang="en-US" sz="2500" dirty="0"/>
                        <a:t> of the textbook.</a:t>
                      </a:r>
                    </a:p>
                  </a:txBody>
                  <a:tcPr marL="81889" marR="81889" marT="40945" marB="40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507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69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CF1F7-FAD6-9E13-1675-231CD1EF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4FA4001-A629-10C1-9802-270CA11A7F40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4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16DC57EF-986C-B894-A1DD-587EDDD98EF6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22B8A445-D74A-4C15-FE99-FA848D5343A1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A86F4F99-B8AB-3810-2FC4-313BC45DDEC8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sz="3600" b="1" dirty="0"/>
              <a:t>Which is better? </a:t>
            </a:r>
            <a:r>
              <a:rPr lang="en-US" sz="3600" b="1" dirty="0" err="1"/>
              <a:t>LoRA</a:t>
            </a:r>
            <a:r>
              <a:rPr lang="en-US" sz="3600" b="1" dirty="0"/>
              <a:t> or </a:t>
            </a:r>
            <a:r>
              <a:rPr lang="en-US" sz="3600" b="1" dirty="0" err="1"/>
              <a:t>Qlora</a:t>
            </a:r>
            <a:r>
              <a:rPr lang="en-US" sz="3600" b="1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959C9-46C2-D4F4-EE2E-A634D08BA498}"/>
              </a:ext>
            </a:extLst>
          </p:cNvPr>
          <p:cNvSpPr txBox="1"/>
          <p:nvPr/>
        </p:nvSpPr>
        <p:spPr>
          <a:xfrm>
            <a:off x="463682" y="1791881"/>
            <a:ext cx="14257645" cy="35548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1.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 err="1"/>
              <a:t>LoRA</a:t>
            </a:r>
            <a:r>
              <a:rPr lang="en-US" sz="2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Uses the base model in full precision (16-bit or bfloat16).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Fine-tuning updates adapters with high accuracy.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Usually </a:t>
            </a:r>
            <a:r>
              <a:rPr lang="en-US" sz="2500" b="1" dirty="0"/>
              <a:t>slightly more accurate</a:t>
            </a:r>
            <a:r>
              <a:rPr lang="en-US" sz="2500" dirty="0"/>
              <a:t> than </a:t>
            </a:r>
            <a:r>
              <a:rPr lang="en-US" sz="2500" dirty="0" err="1"/>
              <a:t>QLoRA</a:t>
            </a:r>
            <a:r>
              <a:rPr lang="en-US" sz="25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 err="1"/>
              <a:t>QLoRA</a:t>
            </a:r>
            <a:r>
              <a:rPr lang="en-US" sz="2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Compresses (quantizes) the base model into 4-bit or 8-bit numbers.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Adapters still train well, but </a:t>
            </a:r>
            <a:r>
              <a:rPr lang="en-US" sz="2500" b="1" dirty="0"/>
              <a:t>small precision loss</a:t>
            </a:r>
            <a:r>
              <a:rPr lang="en-US" sz="2500" dirty="0"/>
              <a:t> may occur.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In most real-world benchmarks, </a:t>
            </a:r>
            <a:r>
              <a:rPr lang="en-US" sz="2500" dirty="0" err="1"/>
              <a:t>QLoRA</a:t>
            </a:r>
            <a:r>
              <a:rPr lang="en-US" sz="2500" dirty="0"/>
              <a:t> accuracy ≈ </a:t>
            </a:r>
            <a:r>
              <a:rPr lang="en-US" sz="2500" dirty="0" err="1"/>
              <a:t>LoRA</a:t>
            </a:r>
            <a:r>
              <a:rPr lang="en-US" sz="2500" dirty="0"/>
              <a:t> accuracy (within 1–2%).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D6D9C-7CAA-EC52-2A32-FDB129C961EA}"/>
              </a:ext>
            </a:extLst>
          </p:cNvPr>
          <p:cNvSpPr txBox="1"/>
          <p:nvPr/>
        </p:nvSpPr>
        <p:spPr>
          <a:xfrm>
            <a:off x="434006" y="6337300"/>
            <a:ext cx="14527874" cy="278537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2. Hardware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 err="1"/>
              <a:t>LoRA</a:t>
            </a:r>
            <a:r>
              <a:rPr lang="en-US" sz="2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Needs more GPU memory → not practical for huge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Example: Fine-tuning </a:t>
            </a:r>
            <a:r>
              <a:rPr lang="en-US" sz="2500" dirty="0" err="1"/>
              <a:t>LLaMA</a:t>
            </a:r>
            <a:r>
              <a:rPr lang="en-US" sz="2500" dirty="0"/>
              <a:t> 70B with </a:t>
            </a:r>
            <a:r>
              <a:rPr lang="en-US" sz="2500" dirty="0" err="1"/>
              <a:t>LoRA</a:t>
            </a:r>
            <a:r>
              <a:rPr lang="en-US" sz="2500" dirty="0"/>
              <a:t> needs </a:t>
            </a:r>
            <a:r>
              <a:rPr lang="en-US" sz="2500" b="1" dirty="0"/>
              <a:t>8×A100 GPUs</a:t>
            </a:r>
            <a:r>
              <a:rPr lang="en-US" sz="25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b="1" dirty="0" err="1"/>
              <a:t>QLoRA</a:t>
            </a:r>
            <a:r>
              <a:rPr lang="en-US" sz="2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Can fine-tune massive models on a single GPU (24–48GB VRAM).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Example: </a:t>
            </a:r>
            <a:r>
              <a:rPr lang="en-US" sz="2500" dirty="0" err="1"/>
              <a:t>LLaMA</a:t>
            </a:r>
            <a:r>
              <a:rPr lang="en-US" sz="2500" dirty="0"/>
              <a:t> 70B fine-tuned on a single GPU using </a:t>
            </a:r>
            <a:r>
              <a:rPr lang="en-US" sz="2500" dirty="0" err="1"/>
              <a:t>QLoRA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613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F9674FC-8548-490C-ABAA-974AB1D65E17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E700753F-F950-425F-8F38-BB262F52CB14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35BA21ED-C169-40DA-9BD9-4DDE2AFFD62C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What is AI ?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565932-2487-3F0C-EF40-B4BE6CB9D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" y="1500698"/>
            <a:ext cx="1646534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(Artificial Intelligence)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when a computer program is designed to act “intelligently,” like a human.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 of following exact instructions (traditional programming), AI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learns patterns from data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A150344-2515-95C0-35D5-9E7121A3C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922164"/>
              </p:ext>
            </p:extLst>
          </p:nvPr>
        </p:nvGraphicFramePr>
        <p:xfrm>
          <a:off x="3756525" y="2452757"/>
          <a:ext cx="11658600" cy="7844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1" name="Picture 3" descr="What is computer vision? - Daaslabs Blog">
            <a:extLst>
              <a:ext uri="{FF2B5EF4-FFF2-40B4-BE49-F238E27FC236}">
                <a16:creationId xmlns:a16="http://schemas.microsoft.com/office/drawing/2014/main" id="{B61394EA-10F5-A73D-AF2F-2515B32B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2" y="2984500"/>
            <a:ext cx="5819071" cy="35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A Market to Harness: Speech Recognition Artificial Intelligence (AI)  Innovations On The Rise">
            <a:extLst>
              <a:ext uri="{FF2B5EF4-FFF2-40B4-BE49-F238E27FC236}">
                <a16:creationId xmlns:a16="http://schemas.microsoft.com/office/drawing/2014/main" id="{BD99B09B-77E6-27CE-42C9-D778843D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292" y="2999658"/>
            <a:ext cx="4993666" cy="333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What Is an AI Chatbot, and How Do They Work? - Caltech">
            <a:extLst>
              <a:ext uri="{FF2B5EF4-FFF2-40B4-BE49-F238E27FC236}">
                <a16:creationId xmlns:a16="http://schemas.microsoft.com/office/drawing/2014/main" id="{2C959B5F-C6A8-55D1-AC86-90D0F7BFD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r="8659"/>
          <a:stretch>
            <a:fillRect/>
          </a:stretch>
        </p:blipFill>
        <p:spPr bwMode="auto">
          <a:xfrm>
            <a:off x="3502308" y="8137761"/>
            <a:ext cx="3617212" cy="255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09A71-281F-E53C-9538-2BFBFF86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80EED27-3A63-D643-ED38-C866572DFBCD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4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BFE8E42F-6564-DDF5-F505-77EC4C162332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7372037C-9824-ECE0-BA5C-8A1AA35023F2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28444F50-2947-94AB-94B0-372030C3393C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Fine-Tuned Model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A5F7F-B9FC-95EF-20D3-65EAE958964E}"/>
              </a:ext>
            </a:extLst>
          </p:cNvPr>
          <p:cNvSpPr txBox="1"/>
          <p:nvPr/>
        </p:nvSpPr>
        <p:spPr>
          <a:xfrm>
            <a:off x="132556" y="1653381"/>
            <a:ext cx="184404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Definition: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b="1" dirty="0"/>
              <a:t>fine-tuned model</a:t>
            </a:r>
            <a:r>
              <a:rPr lang="en-US" sz="2800" dirty="0"/>
              <a:t> is a base model that has been trained further on </a:t>
            </a:r>
            <a:r>
              <a:rPr lang="en-US" sz="2800" b="1" dirty="0"/>
              <a:t>specialized data</a:t>
            </a:r>
            <a:r>
              <a:rPr lang="en-US" sz="2800" dirty="0"/>
              <a:t> for a specific task or domain.</a:t>
            </a:r>
          </a:p>
          <a:p>
            <a:pPr>
              <a:buNone/>
            </a:pPr>
            <a:endParaRPr lang="en-US" sz="2800" b="1" dirty="0"/>
          </a:p>
          <a:p>
            <a:pPr>
              <a:buNone/>
            </a:pPr>
            <a:r>
              <a:rPr lang="en-US" sz="2800" b="1" dirty="0"/>
              <a:t>How it works: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 with the base model’s weights (parameters).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Train only a bit more, using domain data (e.g., medical text, legal contracts, geology papers).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result: model keeps its general knowledge but performs better in the specific domain.</a:t>
            </a:r>
          </a:p>
          <a:p>
            <a:pPr>
              <a:buNone/>
            </a:pPr>
            <a:endParaRPr lang="en-US" sz="2800" b="1" dirty="0"/>
          </a:p>
          <a:p>
            <a:pPr>
              <a:buNone/>
            </a:pPr>
            <a:r>
              <a:rPr lang="en-US" sz="2800" b="1" dirty="0"/>
              <a:t>Analogy: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b="1" dirty="0"/>
              <a:t>medical student</a:t>
            </a:r>
            <a:r>
              <a:rPr lang="en-US" sz="2800" dirty="0"/>
              <a:t> (base) who goes through residency in </a:t>
            </a:r>
            <a:r>
              <a:rPr lang="en-US" sz="2800" b="1" dirty="0"/>
              <a:t>cardiology</a:t>
            </a:r>
            <a:r>
              <a:rPr lang="en-US" sz="2800" dirty="0"/>
              <a:t> → becomes a heart specialist.</a:t>
            </a:r>
          </a:p>
          <a:p>
            <a:pPr>
              <a:buNone/>
            </a:pPr>
            <a:endParaRPr lang="en-US" sz="2800" b="1" dirty="0"/>
          </a:p>
          <a:p>
            <a:pPr>
              <a:buNone/>
            </a:pPr>
            <a:r>
              <a:rPr lang="en-US" sz="2800" b="1" dirty="0"/>
              <a:t>Example: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dirty="0" err="1"/>
              <a:t>LLaMA</a:t>
            </a:r>
            <a:r>
              <a:rPr lang="en-US" sz="2800" dirty="0"/>
              <a:t> base model fine-tuned on </a:t>
            </a:r>
            <a:r>
              <a:rPr lang="en-US" sz="2800" b="1" dirty="0"/>
              <a:t>geology textbooks + field reports</a:t>
            </a:r>
            <a:r>
              <a:rPr lang="en-US" sz="2800" dirty="0"/>
              <a:t> → becomes better at answering geology questions than the base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OpenAI’s </a:t>
            </a:r>
            <a:r>
              <a:rPr lang="en-US" sz="2800" b="1" dirty="0"/>
              <a:t>GPT-3.5-turbo fine-tuned for customer support</a:t>
            </a:r>
            <a:r>
              <a:rPr lang="en-US" sz="2800" dirty="0"/>
              <a:t> → answers faster and more politely.</a:t>
            </a:r>
          </a:p>
        </p:txBody>
      </p:sp>
    </p:spTree>
    <p:extLst>
      <p:ext uri="{BB962C8B-B14F-4D97-AF65-F5344CB8AC3E}">
        <p14:creationId xmlns:p14="http://schemas.microsoft.com/office/powerpoint/2010/main" val="289836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9B801-28B4-8A34-A6A3-57715A8F3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9" name="Rectangle 718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010310" cy="10692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07BC876A-03A5-31BA-A3FB-596C6CAD794B}"/>
              </a:ext>
            </a:extLst>
          </p:cNvPr>
          <p:cNvSpPr txBox="1"/>
          <p:nvPr/>
        </p:nvSpPr>
        <p:spPr>
          <a:xfrm>
            <a:off x="1237513" y="603324"/>
            <a:ext cx="15695548" cy="20246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RAG (Retrieval-Augmented Generation)</a:t>
            </a:r>
            <a:endParaRPr lang="en-US" sz="7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91" name="Rectangle 719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3" y="3116717"/>
            <a:ext cx="17860517" cy="12188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Rectangle 719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35171"/>
            <a:ext cx="17749447" cy="66549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44566C-B560-7CBB-4FBC-36721BC6C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" y="3725410"/>
            <a:ext cx="8760323" cy="56748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Problem: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 LLMs have a knowledge cut-off (e.g., trained until 2023) and don’t know your personal files.</a:t>
            </a:r>
          </a:p>
          <a:p>
            <a:pPr marL="34290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Solution: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 Instead of re-training, let the model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retrieve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 external documents during a conversation.</a:t>
            </a:r>
          </a:p>
          <a:p>
            <a:pPr marL="34290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How it works:</a:t>
            </a:r>
            <a:endParaRPr lang="en-US" altLang="en-US" sz="2600" dirty="0"/>
          </a:p>
          <a:p>
            <a:pPr marL="80010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Store PDFs/reports in a searchable database.</a:t>
            </a:r>
          </a:p>
          <a:p>
            <a:pPr marL="80010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When asked, system retrieves the most relevant chunks.</a:t>
            </a:r>
          </a:p>
          <a:p>
            <a:pPr marL="800100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Model uses both its internal knowledge + external docs to answer.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effectLst/>
              </a:rPr>
              <a:t>Analogy: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effectLst/>
              </a:rPr>
              <a:t> Open-book exam → model looks up the right page instead of memorizing everything.</a:t>
            </a:r>
          </a:p>
        </p:txBody>
      </p:sp>
      <p:pic>
        <p:nvPicPr>
          <p:cNvPr id="7171" name="Picture 3" descr="Retrieval Augmented Generation (RAG) for LLMs | Prompt Engineering Guide">
            <a:extLst>
              <a:ext uri="{FF2B5EF4-FFF2-40B4-BE49-F238E27FC236}">
                <a16:creationId xmlns:a16="http://schemas.microsoft.com/office/drawing/2014/main" id="{4D857352-2113-804E-26A0-ABF0F8B81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7525" y="4403064"/>
            <a:ext cx="8324953" cy="490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5" name="Rectangle 719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507257" y="3606610"/>
            <a:ext cx="1218873" cy="23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AC5E2-C002-DB5C-A192-A57E4157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B1FDE6B-5291-5136-4A47-72D81783BF45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6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1F2F532E-B342-F564-325F-61BBB2E6F113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BD6C3D8F-2893-B0B9-456B-96336FA05409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CE6DC415-8BB4-C5BA-0DC0-AED561D8F26C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</a:rPr>
              <a:t>System Prompts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FFB67-E633-E018-8723-6AA9DB8F5141}"/>
              </a:ext>
            </a:extLst>
          </p:cNvPr>
          <p:cNvSpPr txBox="1"/>
          <p:nvPr/>
        </p:nvSpPr>
        <p:spPr>
          <a:xfrm>
            <a:off x="298119" y="1612900"/>
            <a:ext cx="1841407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 </a:t>
            </a:r>
            <a:r>
              <a:rPr lang="en-US" sz="2500" b="1" dirty="0"/>
              <a:t>system prompt</a:t>
            </a:r>
            <a:r>
              <a:rPr lang="en-US" sz="2500" dirty="0"/>
              <a:t> (also called a </a:t>
            </a:r>
            <a:r>
              <a:rPr lang="en-US" sz="2500" i="1" dirty="0"/>
              <a:t>system instruction</a:t>
            </a:r>
            <a:r>
              <a:rPr lang="en-US" sz="2500" dirty="0"/>
              <a:t>) is the </a:t>
            </a:r>
            <a:r>
              <a:rPr lang="en-US" sz="2500" b="1" dirty="0"/>
              <a:t>very first hidden instruction</a:t>
            </a:r>
            <a:r>
              <a:rPr lang="en-US" sz="2500" dirty="0"/>
              <a:t> given to the model before the user types anything.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It defines: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The </a:t>
            </a:r>
            <a:r>
              <a:rPr lang="en-US" sz="2500" b="1" dirty="0"/>
              <a:t>role</a:t>
            </a:r>
            <a:r>
              <a:rPr lang="en-US" sz="2500" dirty="0"/>
              <a:t> of the AI (teacher, assistant, coder, etc.).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The </a:t>
            </a:r>
            <a:r>
              <a:rPr lang="en-US" sz="2500" b="1" dirty="0"/>
              <a:t>tone</a:t>
            </a:r>
            <a:r>
              <a:rPr lang="en-US" sz="2500" dirty="0"/>
              <a:t> (formal, casual, supportive, strict).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The </a:t>
            </a:r>
            <a:r>
              <a:rPr lang="en-US" sz="2500" b="1" dirty="0"/>
              <a:t>rules</a:t>
            </a:r>
            <a:r>
              <a:rPr lang="en-US" sz="2500" dirty="0"/>
              <a:t> (what it should/shouldn’t do).</a:t>
            </a:r>
          </a:p>
          <a:p>
            <a:pPr>
              <a:buNone/>
            </a:pPr>
            <a:r>
              <a:rPr lang="en-US" sz="2500" dirty="0">
                <a:sym typeface="Wingdings" panose="05000000000000000000" pitchFamily="2" charset="2"/>
              </a:rPr>
              <a:t> </a:t>
            </a:r>
            <a:r>
              <a:rPr lang="en-US" sz="2500" dirty="0"/>
              <a:t>Without a system prompt, the model just behaves as a generic assistant.</a:t>
            </a:r>
            <a:br>
              <a:rPr lang="en-US" sz="2500" dirty="0"/>
            </a:br>
            <a:r>
              <a:rPr lang="en-US" sz="2500" dirty="0">
                <a:sym typeface="Wingdings" panose="05000000000000000000" pitchFamily="2" charset="2"/>
              </a:rPr>
              <a:t> </a:t>
            </a:r>
            <a:r>
              <a:rPr lang="en-US" sz="2500" dirty="0"/>
              <a:t>With a system prompt, you can </a:t>
            </a:r>
            <a:r>
              <a:rPr lang="en-US" sz="2500" b="1" dirty="0"/>
              <a:t>shape its personality and behavior</a:t>
            </a:r>
            <a:r>
              <a:rPr lang="en-US" sz="25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439E4-E76E-9900-B63D-02BF823E80D7}"/>
              </a:ext>
            </a:extLst>
          </p:cNvPr>
          <p:cNvSpPr txBox="1"/>
          <p:nvPr/>
        </p:nvSpPr>
        <p:spPr>
          <a:xfrm>
            <a:off x="558246" y="5346700"/>
            <a:ext cx="17709909" cy="31700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dirty="0"/>
              <a:t>Imagine a conversation in </a:t>
            </a:r>
            <a:r>
              <a:rPr lang="en-US" sz="2500" dirty="0" err="1"/>
              <a:t>Chatbox</a:t>
            </a:r>
            <a:r>
              <a:rPr lang="en-US" sz="2500" dirty="0"/>
              <a:t> (or ChatGPT):</a:t>
            </a:r>
          </a:p>
          <a:p>
            <a:pPr>
              <a:buFont typeface="+mj-lt"/>
              <a:buAutoNum type="arabicPeriod"/>
            </a:pPr>
            <a:r>
              <a:rPr lang="en-US" sz="2500" b="1" dirty="0"/>
              <a:t>System prompt (hidden):</a:t>
            </a:r>
            <a:endParaRPr lang="en-US" sz="2500" dirty="0"/>
          </a:p>
          <a:p>
            <a:pPr marL="742950" lvl="1" indent="-285750">
              <a:buFont typeface="+mj-lt"/>
              <a:buAutoNum type="arabicPeriod"/>
            </a:pPr>
            <a:r>
              <a:rPr lang="en-US" sz="2500" dirty="0"/>
              <a:t>“You are a geology professor. Explain things step by step and use examples.”</a:t>
            </a:r>
          </a:p>
          <a:p>
            <a:pPr>
              <a:buFont typeface="+mj-lt"/>
              <a:buAutoNum type="arabicPeriod"/>
            </a:pPr>
            <a:r>
              <a:rPr lang="en-US" sz="2500" b="1" dirty="0"/>
              <a:t>User prompt:</a:t>
            </a:r>
            <a:endParaRPr lang="en-US" sz="2500" dirty="0"/>
          </a:p>
          <a:p>
            <a:pPr marL="742950" lvl="1" indent="-285750">
              <a:buFont typeface="+mj-lt"/>
              <a:buAutoNum type="arabicPeriod"/>
            </a:pPr>
            <a:r>
              <a:rPr lang="en-US" sz="2500" dirty="0"/>
              <a:t>“What is sericite?”</a:t>
            </a:r>
          </a:p>
          <a:p>
            <a:pPr>
              <a:buFont typeface="+mj-lt"/>
              <a:buAutoNum type="arabicPeriod"/>
            </a:pPr>
            <a:r>
              <a:rPr lang="en-US" sz="2500" b="1" dirty="0"/>
              <a:t>Model output:</a:t>
            </a:r>
            <a:endParaRPr lang="en-US" sz="2500" dirty="0"/>
          </a:p>
          <a:p>
            <a:pPr marL="742950" lvl="1" indent="-285750">
              <a:buFont typeface="+mj-lt"/>
              <a:buAutoNum type="arabicPeriod"/>
            </a:pPr>
            <a:r>
              <a:rPr lang="en-US" sz="2500" dirty="0"/>
              <a:t>“Sericite is a fine-grained mica mineral. Let me break it down step by step…”</a:t>
            </a:r>
          </a:p>
          <a:p>
            <a:pPr>
              <a:buNone/>
            </a:pPr>
            <a:r>
              <a:rPr lang="en-US" sz="2500" dirty="0">
                <a:solidFill>
                  <a:srgbClr val="FF0000"/>
                </a:solidFill>
              </a:rPr>
              <a:t>The model </a:t>
            </a:r>
            <a:r>
              <a:rPr lang="en-US" sz="2500" b="1" dirty="0">
                <a:solidFill>
                  <a:srgbClr val="FF0000"/>
                </a:solidFill>
              </a:rPr>
              <a:t>always reads the system prompt first</a:t>
            </a:r>
            <a:r>
              <a:rPr lang="en-US" sz="2500" dirty="0">
                <a:solidFill>
                  <a:srgbClr val="FF0000"/>
                </a:solidFill>
              </a:rPr>
              <a:t>, so all answers are influenced by it.</a:t>
            </a:r>
          </a:p>
        </p:txBody>
      </p:sp>
    </p:spTree>
    <p:extLst>
      <p:ext uri="{BB962C8B-B14F-4D97-AF65-F5344CB8AC3E}">
        <p14:creationId xmlns:p14="http://schemas.microsoft.com/office/powerpoint/2010/main" val="140606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FDBE-BA68-4A01-08C6-7BF5F91B3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21568126-9F2B-C440-6A06-23A442E16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31" y="65"/>
            <a:ext cx="19010281" cy="10693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F5201-24A5-448F-A20E-C1D9A02B4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220" y="7128917"/>
            <a:ext cx="17141634" cy="1395905"/>
          </a:xfrm>
        </p:spPr>
        <p:txBody>
          <a:bodyPr>
            <a:noAutofit/>
          </a:bodyPr>
          <a:lstStyle/>
          <a:p>
            <a:r>
              <a:rPr lang="en-US" altLang="ko-KR" sz="9355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QUICK GUILD TO START </a:t>
            </a:r>
            <a:endParaRPr lang="en-US" sz="9355" b="1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7BA81-DE1B-710A-1EAC-2CC79A061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224" y="8524825"/>
            <a:ext cx="17141629" cy="7559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2025.09.10</a:t>
            </a:r>
          </a:p>
        </p:txBody>
      </p:sp>
    </p:spTree>
    <p:extLst>
      <p:ext uri="{BB962C8B-B14F-4D97-AF65-F5344CB8AC3E}">
        <p14:creationId xmlns:p14="http://schemas.microsoft.com/office/powerpoint/2010/main" val="421894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EBA4-5E01-BC52-6A36-6EF541B0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Install </a:t>
            </a:r>
            <a:r>
              <a:rPr lang="en-US" dirty="0" err="1"/>
              <a:t>ollama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1F6E-1EBA-C2B2-9840-8250C0651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742" dirty="0"/>
              <a:t>Enter this link: </a:t>
            </a:r>
            <a:r>
              <a:rPr lang="en-US" sz="3742" dirty="0">
                <a:hlinkClick r:id="rId2"/>
              </a:rPr>
              <a:t>https://ollama.com/</a:t>
            </a:r>
            <a:r>
              <a:rPr lang="en-US" sz="3742" dirty="0"/>
              <a:t> </a:t>
            </a:r>
          </a:p>
          <a:p>
            <a:r>
              <a:rPr lang="en-US" sz="3742" dirty="0"/>
              <a:t>Click download and install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6B1D6-B7B3-F032-275F-12FF50554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901" y="3176386"/>
            <a:ext cx="7834786" cy="61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02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B68F-714B-7905-CEBC-72ED9F86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dirty="0"/>
              <a:t>USE A SYMBOLIC LINK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3BE80-F051-BF86-1FF0-03E9C7C9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52" y="1094883"/>
            <a:ext cx="17197870" cy="5217185"/>
          </a:xfrm>
        </p:spPr>
        <p:txBody>
          <a:bodyPr/>
          <a:lstStyle/>
          <a:p>
            <a:r>
              <a:rPr lang="en-US" dirty="0"/>
              <a:t>Since </a:t>
            </a:r>
            <a:r>
              <a:rPr lang="en-US" dirty="0" err="1"/>
              <a:t>Ollama</a:t>
            </a:r>
            <a:r>
              <a:rPr lang="en-US" dirty="0"/>
              <a:t> installed on C drive, so pull/download a pre-trained model will store in C </a:t>
            </a:r>
            <a:r>
              <a:rPr lang="en-US" dirty="0">
                <a:sym typeface="Wingdings" panose="05000000000000000000" pitchFamily="2" charset="2"/>
              </a:rPr>
              <a:t> Heavy windows system</a:t>
            </a:r>
          </a:p>
          <a:p>
            <a:r>
              <a:rPr lang="en-US" dirty="0">
                <a:sym typeface="Wingdings" panose="05000000000000000000" pitchFamily="2" charset="2"/>
              </a:rPr>
              <a:t>1. Move your existing .</a:t>
            </a:r>
            <a:r>
              <a:rPr lang="en-US" dirty="0" err="1">
                <a:sym typeface="Wingdings" panose="05000000000000000000" pitchFamily="2" charset="2"/>
              </a:rPr>
              <a:t>ollama</a:t>
            </a:r>
            <a:r>
              <a:rPr lang="en-US" dirty="0">
                <a:sym typeface="Wingdings" panose="05000000000000000000" pitchFamily="2" charset="2"/>
              </a:rPr>
              <a:t>\models folder to your new location (E:\</a:t>
            </a:r>
            <a:r>
              <a:rPr lang="en-US" dirty="0" err="1"/>
              <a:t>AI_Assist_model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C0372-4248-073A-E0F6-A847706E7F44}"/>
              </a:ext>
            </a:extLst>
          </p:cNvPr>
          <p:cNvSpPr txBox="1"/>
          <p:nvPr/>
        </p:nvSpPr>
        <p:spPr>
          <a:xfrm>
            <a:off x="757181" y="4020733"/>
            <a:ext cx="17064726" cy="9562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712866"/>
            <a:r>
              <a:rPr lang="en-US" sz="2807" dirty="0">
                <a:solidFill>
                  <a:prstClr val="black"/>
                </a:solidFill>
                <a:latin typeface="Gill Sans MT" panose="020B0502020104020203"/>
              </a:rPr>
              <a:t>&lt;</a:t>
            </a:r>
            <a:r>
              <a:rPr lang="en-US" sz="2807" dirty="0" err="1">
                <a:solidFill>
                  <a:prstClr val="black"/>
                </a:solidFill>
                <a:latin typeface="Gill Sans MT" panose="020B0502020104020203"/>
              </a:rPr>
              <a:t>cmd</a:t>
            </a:r>
            <a:r>
              <a:rPr lang="en-US" sz="2807" dirty="0">
                <a:solidFill>
                  <a:prstClr val="black"/>
                </a:solidFill>
                <a:latin typeface="Gill Sans MT" panose="020B0502020104020203"/>
              </a:rPr>
              <a:t>&gt;</a:t>
            </a:r>
          </a:p>
          <a:p>
            <a:pPr defTabSz="712866"/>
            <a:r>
              <a:rPr lang="en-US" sz="2807" dirty="0">
                <a:solidFill>
                  <a:prstClr val="black"/>
                </a:solidFill>
                <a:latin typeface="Gill Sans MT" panose="020B0502020104020203"/>
              </a:rPr>
              <a:t>robocopy "C:\Users\HUYHOA-REMOTESENSING\.ollama\models" "E:\AI_Assist_model" /MIR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91341F-F53D-216A-199D-4D65189C79CF}"/>
              </a:ext>
            </a:extLst>
          </p:cNvPr>
          <p:cNvSpPr txBox="1">
            <a:spLocks/>
          </p:cNvSpPr>
          <p:nvPr/>
        </p:nvSpPr>
        <p:spPr>
          <a:xfrm>
            <a:off x="341851" y="3461588"/>
            <a:ext cx="17197870" cy="5217185"/>
          </a:xfrm>
          <a:prstGeom prst="rect">
            <a:avLst/>
          </a:prstGeom>
        </p:spPr>
        <p:txBody>
          <a:bodyPr vert="horz" lIns="142577" tIns="71289" rIns="142577" bIns="71289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7115" indent="-477115" defTabSz="712866">
              <a:spcAft>
                <a:spcPts val="936"/>
              </a:spcAft>
              <a:buClr>
                <a:srgbClr val="4590B8"/>
              </a:buClr>
            </a:pPr>
            <a:r>
              <a:rPr lang="en-US" sz="2807" dirty="0">
                <a:solidFill>
                  <a:srgbClr val="3D3D3D"/>
                </a:solidFill>
                <a:latin typeface="Gill Sans MT" panose="020B0502020104020203"/>
                <a:sym typeface="Wingdings" panose="05000000000000000000" pitchFamily="2" charset="2"/>
              </a:rPr>
              <a:t>2. Delete the original</a:t>
            </a:r>
            <a:endParaRPr lang="en-US" sz="2807" dirty="0">
              <a:solidFill>
                <a:srgbClr val="3D3D3D"/>
              </a:solidFill>
              <a:latin typeface="Gill Sans MT" panose="020B0502020104020203"/>
            </a:endParaRPr>
          </a:p>
          <a:p>
            <a:pPr marL="477115" indent="-477115" defTabSz="712866">
              <a:spcAft>
                <a:spcPts val="936"/>
              </a:spcAft>
              <a:buClr>
                <a:srgbClr val="4590B8"/>
              </a:buClr>
            </a:pPr>
            <a:endParaRPr lang="en-US" sz="2807" dirty="0">
              <a:solidFill>
                <a:srgbClr val="3D3D3D"/>
              </a:solidFill>
              <a:latin typeface="Gill Sans MT" panose="020B050202010402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93A8D-9C1A-C3DB-C25A-27A91E3D5F17}"/>
              </a:ext>
            </a:extLst>
          </p:cNvPr>
          <p:cNvSpPr txBox="1"/>
          <p:nvPr/>
        </p:nvSpPr>
        <p:spPr>
          <a:xfrm>
            <a:off x="757181" y="6024129"/>
            <a:ext cx="17197870" cy="524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712866"/>
            <a:r>
              <a:rPr lang="en-US" sz="2807" dirty="0" err="1">
                <a:solidFill>
                  <a:prstClr val="black"/>
                </a:solidFill>
                <a:latin typeface="Gill Sans MT" panose="020B0502020104020203"/>
              </a:rPr>
              <a:t>rmdir</a:t>
            </a:r>
            <a:r>
              <a:rPr lang="en-US" sz="2807" dirty="0">
                <a:solidFill>
                  <a:prstClr val="black"/>
                </a:solidFill>
                <a:latin typeface="Gill Sans MT" panose="020B0502020104020203"/>
              </a:rPr>
              <a:t> /S /Q "C:\Users\HUYHOA-REMOTESENSING\.ollama\models"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AB07D0-B1F5-CE34-AED7-BBFA35B94984}"/>
              </a:ext>
            </a:extLst>
          </p:cNvPr>
          <p:cNvSpPr txBox="1">
            <a:spLocks/>
          </p:cNvSpPr>
          <p:nvPr/>
        </p:nvSpPr>
        <p:spPr>
          <a:xfrm>
            <a:off x="341851" y="5199249"/>
            <a:ext cx="17197870" cy="5217185"/>
          </a:xfrm>
          <a:prstGeom prst="rect">
            <a:avLst/>
          </a:prstGeom>
        </p:spPr>
        <p:txBody>
          <a:bodyPr vert="horz" lIns="142577" tIns="71289" rIns="142577" bIns="71289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7115" indent="-477115" defTabSz="712866">
              <a:spcAft>
                <a:spcPts val="936"/>
              </a:spcAft>
              <a:buClr>
                <a:srgbClr val="4590B8"/>
              </a:buClr>
            </a:pPr>
            <a:r>
              <a:rPr lang="en-US" sz="2807" dirty="0">
                <a:solidFill>
                  <a:srgbClr val="3D3D3D"/>
                </a:solidFill>
                <a:latin typeface="Gill Sans MT" panose="020B0502020104020203"/>
                <a:sym typeface="Wingdings" panose="05000000000000000000" pitchFamily="2" charset="2"/>
              </a:rPr>
              <a:t>3. Symbolic Link </a:t>
            </a:r>
            <a:endParaRPr lang="en-US" sz="2807" dirty="0">
              <a:solidFill>
                <a:srgbClr val="3D3D3D"/>
              </a:solidFill>
              <a:latin typeface="Gill Sans MT" panose="020B0502020104020203"/>
            </a:endParaRPr>
          </a:p>
          <a:p>
            <a:pPr marL="477115" indent="-477115" defTabSz="712866">
              <a:spcAft>
                <a:spcPts val="936"/>
              </a:spcAft>
              <a:buClr>
                <a:srgbClr val="4590B8"/>
              </a:buClr>
            </a:pPr>
            <a:endParaRPr lang="en-US" sz="2807" dirty="0">
              <a:solidFill>
                <a:srgbClr val="3D3D3D"/>
              </a:solidFill>
              <a:latin typeface="Gill Sans MT" panose="020B050202010402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1C19-1D0A-E77F-7CC4-24CBA9908D1A}"/>
              </a:ext>
            </a:extLst>
          </p:cNvPr>
          <p:cNvSpPr txBox="1"/>
          <p:nvPr/>
        </p:nvSpPr>
        <p:spPr>
          <a:xfrm>
            <a:off x="757181" y="7761790"/>
            <a:ext cx="17197870" cy="9562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712866"/>
            <a:r>
              <a:rPr lang="en-US" sz="2807" dirty="0">
                <a:solidFill>
                  <a:prstClr val="black"/>
                </a:solidFill>
                <a:latin typeface="Gill Sans MT" panose="020B0502020104020203"/>
              </a:rPr>
              <a:t>&lt;</a:t>
            </a:r>
            <a:r>
              <a:rPr lang="en-US" sz="2807" dirty="0" err="1">
                <a:solidFill>
                  <a:prstClr val="black"/>
                </a:solidFill>
                <a:latin typeface="Gill Sans MT" panose="020B0502020104020203"/>
              </a:rPr>
              <a:t>cmd</a:t>
            </a:r>
            <a:r>
              <a:rPr lang="en-US" sz="2807" dirty="0">
                <a:solidFill>
                  <a:prstClr val="black"/>
                </a:solidFill>
                <a:latin typeface="Gill Sans MT" panose="020B0502020104020203"/>
              </a:rPr>
              <a:t> with Run As Admin&gt;</a:t>
            </a:r>
          </a:p>
          <a:p>
            <a:pPr defTabSz="712866"/>
            <a:r>
              <a:rPr lang="en-US" sz="2807" dirty="0" err="1">
                <a:solidFill>
                  <a:prstClr val="black"/>
                </a:solidFill>
                <a:latin typeface="Gill Sans MT" panose="020B0502020104020203"/>
              </a:rPr>
              <a:t>mklink</a:t>
            </a:r>
            <a:r>
              <a:rPr lang="en-US" sz="2807" dirty="0">
                <a:solidFill>
                  <a:prstClr val="black"/>
                </a:solidFill>
                <a:latin typeface="Gill Sans MT" panose="020B0502020104020203"/>
              </a:rPr>
              <a:t> /D "C:\Users\HUYHOA-REMOTESENSING\.ollama\models" "E:\AI_Assist</a:t>
            </a:r>
            <a:r>
              <a:rPr lang="en-US" altLang="ko-KR" sz="2807" dirty="0">
                <a:solidFill>
                  <a:prstClr val="black"/>
                </a:solidFill>
                <a:latin typeface="Gill Sans MT" panose="020B0502020104020203"/>
              </a:rPr>
              <a:t>_model”</a:t>
            </a:r>
            <a:endParaRPr lang="en-US" sz="2807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DE693-C59A-296D-3C77-88B628B7093B}"/>
              </a:ext>
            </a:extLst>
          </p:cNvPr>
          <p:cNvSpPr txBox="1"/>
          <p:nvPr/>
        </p:nvSpPr>
        <p:spPr>
          <a:xfrm>
            <a:off x="1158441" y="9089111"/>
            <a:ext cx="16381279" cy="524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12866"/>
            <a:r>
              <a:rPr lang="en-US" sz="2807" dirty="0" err="1">
                <a:solidFill>
                  <a:prstClr val="black"/>
                </a:solidFill>
                <a:latin typeface="Gill Sans MT" panose="020B0502020104020203"/>
              </a:rPr>
              <a:t>mklink</a:t>
            </a:r>
            <a:r>
              <a:rPr lang="en-US" sz="2807" dirty="0">
                <a:solidFill>
                  <a:prstClr val="black"/>
                </a:solidFill>
                <a:latin typeface="Gill Sans MT" panose="020B0502020104020203"/>
              </a:rPr>
              <a:t> /D "</a:t>
            </a:r>
            <a:r>
              <a:rPr lang="sv-SE" sz="2807" dirty="0">
                <a:solidFill>
                  <a:prstClr val="black"/>
                </a:solidFill>
                <a:latin typeface="Gill Sans MT" panose="020B0502020104020203"/>
              </a:rPr>
              <a:t>C:\Users\RS02\.ollama\models</a:t>
            </a:r>
            <a:r>
              <a:rPr lang="en-US" sz="2807" dirty="0">
                <a:solidFill>
                  <a:prstClr val="black"/>
                </a:solidFill>
                <a:latin typeface="Gill Sans MT" panose="020B0502020104020203"/>
              </a:rPr>
              <a:t>" "D:\Hoa_progress\AI_Deep_learning"</a:t>
            </a:r>
          </a:p>
        </p:txBody>
      </p:sp>
    </p:spTree>
    <p:extLst>
      <p:ext uri="{BB962C8B-B14F-4D97-AF65-F5344CB8AC3E}">
        <p14:creationId xmlns:p14="http://schemas.microsoft.com/office/powerpoint/2010/main" val="3670330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94DF-0DAB-56A4-2DE1-C6675ACA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Install </a:t>
            </a:r>
            <a:r>
              <a:rPr lang="en-US" altLang="ko-KR" dirty="0" err="1"/>
              <a:t>gui</a:t>
            </a:r>
            <a:r>
              <a:rPr lang="en-US" altLang="ko-KR" dirty="0"/>
              <a:t> (</a:t>
            </a:r>
            <a:r>
              <a:rPr lang="en-US" altLang="ko-KR" dirty="0" err="1"/>
              <a:t>Chatbox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3189-7BAA-9CD0-C864-B55585C65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704" y="3147497"/>
            <a:ext cx="10366301" cy="5735375"/>
          </a:xfrm>
        </p:spPr>
        <p:txBody>
          <a:bodyPr/>
          <a:lstStyle/>
          <a:p>
            <a:r>
              <a:rPr lang="en-US" altLang="ko-KR" dirty="0"/>
              <a:t>Recommendation: </a:t>
            </a:r>
            <a:r>
              <a:rPr lang="en-US" altLang="ko-KR" dirty="0">
                <a:hlinkClick r:id="rId2"/>
              </a:rPr>
              <a:t>https://github.com/chatboxai/chatbox</a:t>
            </a:r>
            <a:r>
              <a:rPr lang="en-US" altLang="ko-KR" dirty="0"/>
              <a:t> </a:t>
            </a:r>
          </a:p>
          <a:p>
            <a:r>
              <a:rPr lang="en-US" dirty="0"/>
              <a:t>Get started quickly with downloadable installation packages. No complex setup necessary!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Support for Multiple models: OpenAI, Claude, Gemini,…</a:t>
            </a:r>
          </a:p>
          <a:p>
            <a:r>
              <a:rPr lang="en-US" altLang="ko-KR" dirty="0"/>
              <a:t>Enhanced Prompting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16BFC6-793A-2BD1-2EBA-62B2E7C0A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6787" r="11600" b="4863"/>
          <a:stretch>
            <a:fillRect/>
          </a:stretch>
        </p:blipFill>
        <p:spPr bwMode="auto">
          <a:xfrm>
            <a:off x="11599261" y="3000265"/>
            <a:ext cx="7411052" cy="73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8A27C-4566-2310-F3A8-68B2B2FB7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47" y="7693084"/>
            <a:ext cx="6283191" cy="28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7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9A28-9ED7-1EDC-BF4F-8B92D213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DOWNLOAD THE DEEP LEARNING AI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3382-8A62-5637-6981-591394838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23" y="1885265"/>
            <a:ext cx="17197870" cy="5735375"/>
          </a:xfrm>
        </p:spPr>
        <p:txBody>
          <a:bodyPr/>
          <a:lstStyle/>
          <a:p>
            <a:r>
              <a:rPr lang="en-US" altLang="ko-KR" dirty="0"/>
              <a:t>Open Command Prompt (</a:t>
            </a:r>
            <a:r>
              <a:rPr lang="en-US" altLang="ko-KR" dirty="0" err="1"/>
              <a:t>cmd</a:t>
            </a:r>
            <a:r>
              <a:rPr lang="en-US" altLang="ko-KR" dirty="0"/>
              <a:t>). </a:t>
            </a:r>
          </a:p>
          <a:p>
            <a:r>
              <a:rPr lang="en-US" dirty="0"/>
              <a:t>Type: 				</a:t>
            </a:r>
            <a:r>
              <a:rPr lang="en-US" b="1" dirty="0" err="1">
                <a:solidFill>
                  <a:srgbClr val="FF0000"/>
                </a:solidFill>
              </a:rPr>
              <a:t>ollama</a:t>
            </a:r>
            <a:r>
              <a:rPr lang="en-US" b="1" dirty="0">
                <a:solidFill>
                  <a:srgbClr val="FF0000"/>
                </a:solidFill>
              </a:rPr>
              <a:t> pull</a:t>
            </a:r>
            <a:r>
              <a:rPr lang="en-US" dirty="0"/>
              <a:t> </a:t>
            </a:r>
            <a:r>
              <a:rPr lang="en-US" i="1" dirty="0">
                <a:solidFill>
                  <a:schemeClr val="accent6"/>
                </a:solidFill>
              </a:rPr>
              <a:t>model</a:t>
            </a:r>
          </a:p>
          <a:p>
            <a:r>
              <a:rPr lang="en-US" i="1" dirty="0">
                <a:solidFill>
                  <a:schemeClr val="accent6"/>
                </a:solidFill>
              </a:rPr>
              <a:t>You can search for any AI models from </a:t>
            </a:r>
            <a:r>
              <a:rPr lang="en-US" i="1" dirty="0" err="1">
                <a:solidFill>
                  <a:schemeClr val="accent6"/>
                </a:solidFill>
              </a:rPr>
              <a:t>Ollama</a:t>
            </a:r>
            <a:r>
              <a:rPr lang="en-US" i="1" dirty="0">
                <a:solidFill>
                  <a:schemeClr val="accent6"/>
                </a:solidFill>
              </a:rPr>
              <a:t> library: </a:t>
            </a:r>
            <a:r>
              <a:rPr lang="en-US" i="1" dirty="0">
                <a:solidFill>
                  <a:schemeClr val="accent6"/>
                </a:solidFill>
                <a:hlinkClick r:id="rId2"/>
              </a:rPr>
              <a:t>https://ollama.com/library</a:t>
            </a:r>
            <a:endParaRPr lang="en-US" i="1" dirty="0">
              <a:solidFill>
                <a:schemeClr val="accent6"/>
              </a:solidFill>
            </a:endParaRPr>
          </a:p>
          <a:p>
            <a:r>
              <a:rPr lang="en-US" i="1" dirty="0">
                <a:solidFill>
                  <a:schemeClr val="accent6"/>
                </a:solidFill>
              </a:rPr>
              <a:t>For example, I want to download </a:t>
            </a:r>
            <a:r>
              <a:rPr lang="en-US" i="1" dirty="0">
                <a:solidFill>
                  <a:srgbClr val="7030A0"/>
                </a:solidFill>
              </a:rPr>
              <a:t>“gemma3:1b” </a:t>
            </a:r>
            <a:r>
              <a:rPr lang="en-US" i="1" dirty="0">
                <a:solidFill>
                  <a:schemeClr val="accent6"/>
                </a:solidFill>
              </a:rPr>
              <a:t>model </a:t>
            </a:r>
            <a:r>
              <a:rPr lang="en-US" i="1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en-US" i="1" dirty="0" err="1">
                <a:solidFill>
                  <a:srgbClr val="FF0000"/>
                </a:solidFill>
                <a:sym typeface="Wingdings" panose="05000000000000000000" pitchFamily="2" charset="2"/>
              </a:rPr>
              <a:t>ollama</a:t>
            </a:r>
            <a:r>
              <a:rPr lang="en-US" i="1" dirty="0">
                <a:solidFill>
                  <a:srgbClr val="FF0000"/>
                </a:solidFill>
                <a:sym typeface="Wingdings" panose="05000000000000000000" pitchFamily="2" charset="2"/>
              </a:rPr>
              <a:t> pull gemma3:1b</a:t>
            </a:r>
            <a:endParaRPr lang="en-US" i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155FB-C349-B31D-DEA1-6C9F848C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258" y="6118029"/>
            <a:ext cx="7402055" cy="4575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12291-905C-6C46-3773-F77BC404D3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210" b="50945"/>
          <a:stretch>
            <a:fillRect/>
          </a:stretch>
        </p:blipFill>
        <p:spPr>
          <a:xfrm>
            <a:off x="262179" y="6583765"/>
            <a:ext cx="11083901" cy="3886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E65088-28EF-4D01-E145-A64A4D8C0C44}"/>
              </a:ext>
            </a:extLst>
          </p:cNvPr>
          <p:cNvSpPr/>
          <p:nvPr/>
        </p:nvSpPr>
        <p:spPr>
          <a:xfrm>
            <a:off x="3757508" y="7841805"/>
            <a:ext cx="2539659" cy="40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2866"/>
            <a:endParaRPr lang="en-US" sz="2807">
              <a:solidFill>
                <a:prstClr val="white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221288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EF9E-C6ED-6D1F-10DF-2C6BCF3C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22" y="1137765"/>
            <a:ext cx="17197871" cy="1541052"/>
          </a:xfrm>
        </p:spPr>
        <p:txBody>
          <a:bodyPr anchor="b">
            <a:normAutofit/>
          </a:bodyPr>
          <a:lstStyle/>
          <a:p>
            <a:r>
              <a:rPr lang="en-US" dirty="0"/>
              <a:t>5. Testing the models with </a:t>
            </a:r>
            <a:r>
              <a:rPr lang="en-US" dirty="0" err="1"/>
              <a:t>chatbox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0FB56-47C8-8BC6-182B-E490F3F74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891" y="3206720"/>
            <a:ext cx="8454833" cy="5664810"/>
          </a:xfrm>
        </p:spPr>
        <p:txBody>
          <a:bodyPr anchor="ctr">
            <a:normAutofit/>
          </a:bodyPr>
          <a:lstStyle/>
          <a:p>
            <a:r>
              <a:rPr lang="en-US" dirty="0"/>
              <a:t>Open </a:t>
            </a:r>
            <a:r>
              <a:rPr lang="en-US" dirty="0" err="1"/>
              <a:t>Chatbox</a:t>
            </a:r>
            <a:endParaRPr lang="en-US" dirty="0"/>
          </a:p>
          <a:p>
            <a:r>
              <a:rPr lang="en-US" dirty="0"/>
              <a:t>Click Setting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Select </a:t>
            </a:r>
            <a:r>
              <a:rPr lang="en-US" dirty="0" err="1"/>
              <a:t>Ollama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Fetch</a:t>
            </a:r>
          </a:p>
          <a:p>
            <a:r>
              <a:rPr lang="en-US" dirty="0">
                <a:sym typeface="Wingdings" panose="05000000000000000000" pitchFamily="2" charset="2"/>
              </a:rPr>
              <a:t>Select the downloaded models</a:t>
            </a:r>
            <a:r>
              <a:rPr lang="en-US" dirty="0"/>
              <a:t> </a:t>
            </a:r>
          </a:p>
        </p:txBody>
      </p:sp>
      <p:pic>
        <p:nvPicPr>
          <p:cNvPr id="4" name="20250710-0412-36.8433629">
            <a:hlinkClick r:id="" action="ppaction://media"/>
            <a:extLst>
              <a:ext uri="{FF2B5EF4-FFF2-40B4-BE49-F238E27FC236}">
                <a16:creationId xmlns:a16="http://schemas.microsoft.com/office/drawing/2014/main" id="{5584F2FA-C40B-D16C-A423-9941BA5C53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82440" y="3474052"/>
            <a:ext cx="11422330" cy="51400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276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8EDB-6632-8E36-7C2C-85B38126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Understand system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62BE-D3F6-03C4-AF76-D105FF657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3083614"/>
            <a:ext cx="11658668" cy="7088946"/>
          </a:xfrm>
        </p:spPr>
        <p:txBody>
          <a:bodyPr>
            <a:normAutofit/>
          </a:bodyPr>
          <a:lstStyle/>
          <a:p>
            <a:r>
              <a:rPr lang="en-US" dirty="0"/>
              <a:t>In chat-based large-language-model (LLM) APIs (OpenAI, Anthropic, Google, etc.), every conversation starts with one or more </a:t>
            </a:r>
            <a:r>
              <a:rPr lang="en-US" b="1" dirty="0"/>
              <a:t>system messages</a:t>
            </a:r>
            <a:r>
              <a:rPr lang="en-US" dirty="0"/>
              <a:t>.</a:t>
            </a:r>
          </a:p>
          <a:p>
            <a:r>
              <a:rPr lang="en-US" dirty="0"/>
              <a:t>They set the </a:t>
            </a:r>
            <a:r>
              <a:rPr lang="en-US" i="1" dirty="0"/>
              <a:t>rules of the game</a:t>
            </a:r>
            <a:r>
              <a:rPr lang="en-US" dirty="0"/>
              <a:t>: role, tone, priorities, omissions, safety constraints, formatting, etc.</a:t>
            </a:r>
          </a:p>
          <a:p>
            <a:r>
              <a:rPr lang="en-US" dirty="0"/>
              <a:t>They have higher priority than the user’s messages—if the system prompt says “never mention politics,” the model will comply even if the user later asks about it.</a:t>
            </a:r>
          </a:p>
          <a:p>
            <a:r>
              <a:rPr lang="en-US" dirty="0"/>
              <a:t>They are invisible to end-users unless you choose to expose them (ChatGPT shows you the “system” line only in the advanced settings).</a:t>
            </a:r>
          </a:p>
          <a:p>
            <a:r>
              <a:rPr lang="en-US" dirty="0"/>
              <a:t>Think of a system prompt as the </a:t>
            </a:r>
            <a:r>
              <a:rPr lang="en-US" b="1" dirty="0"/>
              <a:t>constitution</a:t>
            </a:r>
            <a:r>
              <a:rPr lang="en-US" dirty="0"/>
              <a:t>; user prompts are the </a:t>
            </a:r>
            <a:r>
              <a:rPr lang="en-US" b="1" dirty="0"/>
              <a:t>laws</a:t>
            </a:r>
            <a:r>
              <a:rPr lang="en-US" dirty="0"/>
              <a:t>; assistant responses are the </a:t>
            </a:r>
            <a:r>
              <a:rPr lang="en-US" b="1" dirty="0"/>
              <a:t>court decisions</a:t>
            </a:r>
            <a:r>
              <a:rPr lang="en-US" dirty="0"/>
              <a:t> that must obey the hierarchy.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034208-29C1-8AD5-78FC-1EE0B1453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3431" t="15825" r="33548" b="15878"/>
          <a:stretch>
            <a:fillRect/>
          </a:stretch>
        </p:blipFill>
        <p:spPr>
          <a:xfrm>
            <a:off x="11554704" y="3083614"/>
            <a:ext cx="6727870" cy="747938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515B57-D130-2FC6-4941-4D7D1646AEF9}"/>
              </a:ext>
            </a:extLst>
          </p:cNvPr>
          <p:cNvSpPr/>
          <p:nvPr/>
        </p:nvSpPr>
        <p:spPr>
          <a:xfrm>
            <a:off x="11777482" y="5346700"/>
            <a:ext cx="6326608" cy="1188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12866"/>
            <a:endParaRPr lang="en-US" sz="2807">
              <a:solidFill>
                <a:prstClr val="white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17360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770EA-AAA9-1CCE-4E74-7A1F314B0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5ABAF90-53BC-4E2D-FD1A-B20F3F903456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0EA92F8A-279E-68C5-2FE6-5EB19493CEF8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C0AEAACA-8122-1103-E11A-0F09F0042016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D0D7DBCA-32E0-B4B9-EE90-D642ADFF7DFB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>
                <a:solidFill>
                  <a:srgbClr val="FFFFFF"/>
                </a:solidFill>
                <a:cs typeface="Source Sans Pro Light"/>
              </a:rPr>
              <a:t>Everyday Examples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A80681-6C73-D9A1-126C-7C7BF1A05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" y="1612900"/>
            <a:ext cx="1254003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Netflix / YouTube recommendations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AI predicts what you like.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Translate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AI understands language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Self-driving cars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AI processes camera images to make driving decisions.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EAFA4-78E3-46BF-BEFE-17A6232C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" y="3217440"/>
            <a:ext cx="7058025" cy="4991100"/>
          </a:xfrm>
          <a:prstGeom prst="rect">
            <a:avLst/>
          </a:prstGeom>
        </p:spPr>
      </p:pic>
      <p:pic>
        <p:nvPicPr>
          <p:cNvPr id="3077" name="Picture 5" descr="Google Translate Architecture Illustrated">
            <a:extLst>
              <a:ext uri="{FF2B5EF4-FFF2-40B4-BE49-F238E27FC236}">
                <a16:creationId xmlns:a16="http://schemas.microsoft.com/office/drawing/2014/main" id="{29D74D6A-C450-F0A7-D189-13088AFB0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525" y="4392613"/>
            <a:ext cx="95250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Self-driving cars, explained">
            <a:extLst>
              <a:ext uri="{FF2B5EF4-FFF2-40B4-BE49-F238E27FC236}">
                <a16:creationId xmlns:a16="http://schemas.microsoft.com/office/drawing/2014/main" id="{BBC8BF1F-8D4F-ECE1-8D83-18A1B5A4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3" y="0"/>
            <a:ext cx="6477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4A97E-B379-F8DC-352F-5D5F5DFCDA29}"/>
              </a:ext>
            </a:extLst>
          </p:cNvPr>
          <p:cNvSpPr txBox="1"/>
          <p:nvPr/>
        </p:nvSpPr>
        <p:spPr>
          <a:xfrm>
            <a:off x="208756" y="9540191"/>
            <a:ext cx="95053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So AI is the “big idea”: machines that can </a:t>
            </a:r>
            <a:r>
              <a:rPr lang="en-US" sz="2800" i="1" dirty="0"/>
              <a:t>think, learn, and adapt</a:t>
            </a:r>
            <a:r>
              <a:rPr lang="en-US" sz="2800" dirty="0"/>
              <a:t> instead of only following hard-coded rules.</a:t>
            </a:r>
          </a:p>
        </p:txBody>
      </p:sp>
    </p:spTree>
    <p:extLst>
      <p:ext uri="{BB962C8B-B14F-4D97-AF65-F5344CB8AC3E}">
        <p14:creationId xmlns:p14="http://schemas.microsoft.com/office/powerpoint/2010/main" val="48612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EA11-450D-A9BC-C941-576A0B07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 assignment – getting started with ai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D0981-2F2D-C453-2B8A-E9FA73698D10}"/>
              </a:ext>
            </a:extLst>
          </p:cNvPr>
          <p:cNvSpPr txBox="1"/>
          <p:nvPr/>
        </p:nvSpPr>
        <p:spPr>
          <a:xfrm>
            <a:off x="361156" y="3289300"/>
            <a:ext cx="95053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Part 1: Environment Setup</a:t>
            </a:r>
          </a:p>
          <a:p>
            <a:pPr>
              <a:buFont typeface="+mj-lt"/>
              <a:buAutoNum type="arabicPeriod" startAt="2"/>
            </a:pPr>
            <a:r>
              <a:rPr lang="en-US" sz="2400" dirty="0"/>
              <a:t>Download and install:</a:t>
            </a:r>
          </a:p>
          <a:p>
            <a:pPr marL="742950" lvl="1" indent="-285750">
              <a:buFont typeface="+mj-lt"/>
              <a:buAutoNum type="arabicPeriod" startAt="2"/>
            </a:pPr>
            <a:r>
              <a:rPr lang="en-US" sz="2400" b="1" dirty="0" err="1"/>
              <a:t>Ollama</a:t>
            </a:r>
            <a:r>
              <a:rPr lang="en-US" sz="2400" dirty="0"/>
              <a:t>: https://ollama.com</a:t>
            </a:r>
          </a:p>
          <a:p>
            <a:pPr marL="742950" lvl="1" indent="-285750">
              <a:buFont typeface="+mj-lt"/>
              <a:buAutoNum type="arabicPeriod" startAt="2"/>
            </a:pPr>
            <a:r>
              <a:rPr lang="en-US" sz="2400" b="1" dirty="0" err="1"/>
              <a:t>Chatbox</a:t>
            </a:r>
            <a:r>
              <a:rPr lang="en-US" sz="2400" dirty="0"/>
              <a:t>: https://chatboxapp.xyz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A4A1F-7FE4-1836-67B5-F55CE02E1D1B}"/>
              </a:ext>
            </a:extLst>
          </p:cNvPr>
          <p:cNvSpPr txBox="1"/>
          <p:nvPr/>
        </p:nvSpPr>
        <p:spPr>
          <a:xfrm>
            <a:off x="208756" y="5469468"/>
            <a:ext cx="188015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Part 2: System Prompt Experiment</a:t>
            </a:r>
          </a:p>
          <a:p>
            <a:pPr>
              <a:buNone/>
            </a:pPr>
            <a:r>
              <a:rPr lang="en-US" sz="2400" dirty="0"/>
              <a:t>Research online for examples of </a:t>
            </a:r>
            <a:r>
              <a:rPr lang="en-US" sz="2400" b="1" dirty="0"/>
              <a:t>system prompts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1. Modify system prompts to improve model responses.</a:t>
            </a:r>
          </a:p>
          <a:p>
            <a:pPr lvl="1"/>
            <a:r>
              <a:rPr lang="en-US" sz="2400" dirty="0"/>
              <a:t>2. Choose one question (e.g., </a:t>
            </a:r>
            <a:r>
              <a:rPr lang="en-US" sz="2400" i="1" dirty="0"/>
              <a:t>“Explain hyperspectral imaging in remote sensing”</a:t>
            </a:r>
            <a:r>
              <a:rPr lang="en-US" sz="2400" dirty="0"/>
              <a:t>) and test it with </a:t>
            </a:r>
            <a:r>
              <a:rPr lang="en-US" sz="2400" b="1" dirty="0"/>
              <a:t>different system prompts</a:t>
            </a:r>
            <a:r>
              <a:rPr lang="en-US" sz="2400" dirty="0"/>
              <a:t> (e.g., teacher, reviewer, friendly).</a:t>
            </a:r>
          </a:p>
          <a:p>
            <a:pPr marL="742950" lvl="1" indent="-285750">
              <a:buFont typeface="+mj-lt"/>
              <a:buAutoNum type="arabicPeriod" startAt="3"/>
            </a:pPr>
            <a:r>
              <a:rPr lang="en-US" sz="2400" dirty="0"/>
              <a:t>Record how the answers change.</a:t>
            </a:r>
          </a:p>
        </p:txBody>
      </p:sp>
    </p:spTree>
    <p:extLst>
      <p:ext uri="{BB962C8B-B14F-4D97-AF65-F5344CB8AC3E}">
        <p14:creationId xmlns:p14="http://schemas.microsoft.com/office/powerpoint/2010/main" val="576688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A7446-3F80-B2F1-92E7-E9B6A2735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0898-D087-97B0-0D73-73C4B7AE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22" y="1137726"/>
            <a:ext cx="17197872" cy="15410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>
                <a:latin typeface="+mj-lt"/>
                <a:ea typeface="+mj-ea"/>
                <a:cs typeface="+mj-cs"/>
              </a:rPr>
              <a:t>Week 2 assignment – getting started with ai models</a:t>
            </a:r>
          </a:p>
        </p:txBody>
      </p:sp>
      <p:pic>
        <p:nvPicPr>
          <p:cNvPr id="5" name="Picture 4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D904B165-D59A-F1CC-DD28-DF92B9A5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95170" y="3898900"/>
            <a:ext cx="9906462" cy="527083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F92148-5F17-AB04-3D0B-33E50E0960FC}"/>
              </a:ext>
            </a:extLst>
          </p:cNvPr>
          <p:cNvSpPr txBox="1"/>
          <p:nvPr/>
        </p:nvSpPr>
        <p:spPr>
          <a:xfrm>
            <a:off x="10360306" y="3504870"/>
            <a:ext cx="8454837" cy="566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77115" indent="-477115" defTabSz="712866">
              <a:lnSpc>
                <a:spcPct val="90000"/>
              </a:lnSpc>
              <a:spcBef>
                <a:spcPct val="20000"/>
              </a:spcBef>
              <a:spcAft>
                <a:spcPts val="936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b="1" dirty="0">
                <a:solidFill>
                  <a:schemeClr val="tx2"/>
                </a:solidFill>
              </a:rPr>
              <a:t>Part 3: Running Multiple Models</a:t>
            </a:r>
          </a:p>
          <a:p>
            <a:pPr marL="477115" indent="-477115" defTabSz="712866">
              <a:lnSpc>
                <a:spcPct val="90000"/>
              </a:lnSpc>
              <a:spcBef>
                <a:spcPct val="20000"/>
              </a:spcBef>
              <a:spcAft>
                <a:spcPts val="936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2"/>
                </a:solidFill>
              </a:rPr>
              <a:t>Use </a:t>
            </a:r>
            <a:r>
              <a:rPr lang="en-US" sz="2400" dirty="0" err="1">
                <a:solidFill>
                  <a:schemeClr val="tx2"/>
                </a:solidFill>
              </a:rPr>
              <a:t>Ollama</a:t>
            </a:r>
            <a:r>
              <a:rPr lang="en-US" sz="2400" dirty="0">
                <a:solidFill>
                  <a:schemeClr val="tx2"/>
                </a:solidFill>
              </a:rPr>
              <a:t> to </a:t>
            </a:r>
            <a:r>
              <a:rPr lang="en-US" sz="2400" b="1" dirty="0">
                <a:solidFill>
                  <a:schemeClr val="tx2"/>
                </a:solidFill>
              </a:rPr>
              <a:t>download and run at least 4 different models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pPr marL="477115" lvl="1" indent="-477115" defTabSz="712866">
              <a:lnSpc>
                <a:spcPct val="90000"/>
              </a:lnSpc>
              <a:spcBef>
                <a:spcPct val="20000"/>
              </a:spcBef>
              <a:spcAft>
                <a:spcPts val="936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2"/>
                </a:solidFill>
              </a:rPr>
              <a:t>Required:</a:t>
            </a:r>
          </a:p>
          <a:p>
            <a:pPr marL="477115" lvl="2" indent="-477115" defTabSz="712866">
              <a:lnSpc>
                <a:spcPct val="90000"/>
              </a:lnSpc>
              <a:spcBef>
                <a:spcPct val="20000"/>
              </a:spcBef>
              <a:spcAft>
                <a:spcPts val="936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2"/>
                </a:solidFill>
              </a:rPr>
              <a:t>1.gemma:4b</a:t>
            </a:r>
          </a:p>
          <a:p>
            <a:pPr marL="477115" lvl="2" indent="-477115" defTabSz="712866">
              <a:lnSpc>
                <a:spcPct val="90000"/>
              </a:lnSpc>
              <a:spcBef>
                <a:spcPct val="20000"/>
              </a:spcBef>
              <a:spcAft>
                <a:spcPts val="936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2"/>
                </a:solidFill>
              </a:rPr>
              <a:t>2.llama3.1:8b</a:t>
            </a:r>
          </a:p>
          <a:p>
            <a:pPr marL="477115" lvl="1" indent="-477115" defTabSz="712866">
              <a:lnSpc>
                <a:spcPct val="90000"/>
              </a:lnSpc>
              <a:spcBef>
                <a:spcPct val="20000"/>
              </a:spcBef>
              <a:spcAft>
                <a:spcPts val="936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2"/>
                </a:solidFill>
              </a:rPr>
              <a:t>Plus any other </a:t>
            </a:r>
            <a:r>
              <a:rPr lang="en-US" sz="2400" b="1" dirty="0">
                <a:solidFill>
                  <a:schemeClr val="tx2"/>
                </a:solidFill>
              </a:rPr>
              <a:t>two models</a:t>
            </a:r>
            <a:r>
              <a:rPr lang="en-US" sz="2400" dirty="0">
                <a:solidFill>
                  <a:schemeClr val="tx2"/>
                </a:solidFill>
              </a:rPr>
              <a:t> of your choice.</a:t>
            </a:r>
          </a:p>
          <a:p>
            <a:pPr marL="477115" indent="-477115" defTabSz="712866">
              <a:lnSpc>
                <a:spcPct val="90000"/>
              </a:lnSpc>
              <a:spcBef>
                <a:spcPct val="20000"/>
              </a:spcBef>
              <a:spcAft>
                <a:spcPts val="936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2"/>
                </a:solidFill>
              </a:rPr>
              <a:t>Run the </a:t>
            </a:r>
            <a:r>
              <a:rPr lang="en-US" sz="2400" b="1" dirty="0">
                <a:solidFill>
                  <a:schemeClr val="tx2"/>
                </a:solidFill>
              </a:rPr>
              <a:t>same system prompt + same question</a:t>
            </a:r>
            <a:r>
              <a:rPr lang="en-US" sz="2400" dirty="0">
                <a:solidFill>
                  <a:schemeClr val="tx2"/>
                </a:solidFill>
              </a:rPr>
              <a:t> for all 4 models.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Record:</a:t>
            </a:r>
          </a:p>
          <a:p>
            <a:pPr marL="477115" indent="-477115" defTabSz="712866">
              <a:lnSpc>
                <a:spcPct val="90000"/>
              </a:lnSpc>
              <a:spcBef>
                <a:spcPct val="20000"/>
              </a:spcBef>
              <a:spcAft>
                <a:spcPts val="936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2"/>
                </a:solidFill>
              </a:rPr>
              <a:t>The response quality.</a:t>
            </a:r>
          </a:p>
          <a:p>
            <a:pPr marL="477115" indent="-477115" defTabSz="712866">
              <a:lnSpc>
                <a:spcPct val="90000"/>
              </a:lnSpc>
              <a:spcBef>
                <a:spcPct val="20000"/>
              </a:spcBef>
              <a:spcAft>
                <a:spcPts val="936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runtime (seconds)</a:t>
            </a:r>
            <a:r>
              <a:rPr lang="en-US" sz="2400" dirty="0">
                <a:solidFill>
                  <a:schemeClr val="tx2"/>
                </a:solidFill>
              </a:rPr>
              <a:t> it takes for each model to answer.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884F9-EBB3-0E92-DD1F-A5154CC3D560}"/>
              </a:ext>
            </a:extLst>
          </p:cNvPr>
          <p:cNvSpPr txBox="1"/>
          <p:nvPr/>
        </p:nvSpPr>
        <p:spPr>
          <a:xfrm>
            <a:off x="2951956" y="4813300"/>
            <a:ext cx="37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Command: “What is remote sensing?”</a:t>
            </a:r>
          </a:p>
        </p:txBody>
      </p:sp>
    </p:spTree>
    <p:extLst>
      <p:ext uri="{BB962C8B-B14F-4D97-AF65-F5344CB8AC3E}">
        <p14:creationId xmlns:p14="http://schemas.microsoft.com/office/powerpoint/2010/main" val="1412811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E5FE1-F0B2-D8F7-BC83-9E11E356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5465-B112-E486-B693-5F445614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 assignment – getting started with ai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6ACE2-99D1-E0CB-CFDC-87A9A7516A4F}"/>
              </a:ext>
            </a:extLst>
          </p:cNvPr>
          <p:cNvSpPr txBox="1"/>
          <p:nvPr/>
        </p:nvSpPr>
        <p:spPr>
          <a:xfrm>
            <a:off x="399256" y="3746500"/>
            <a:ext cx="182118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Part 4: Research Project</a:t>
            </a:r>
          </a:p>
          <a:p>
            <a:r>
              <a:rPr lang="en-US" sz="2500" dirty="0"/>
              <a:t>Do independent </a:t>
            </a:r>
            <a:r>
              <a:rPr lang="en-US" sz="2500" b="1" dirty="0"/>
              <a:t>internet research</a:t>
            </a:r>
            <a:r>
              <a:rPr lang="en-US" sz="25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Find </a:t>
            </a:r>
            <a:r>
              <a:rPr lang="en-US" sz="2500" b="1" dirty="0"/>
              <a:t>at least 3 AI models</a:t>
            </a:r>
            <a:r>
              <a:rPr lang="en-US" sz="2500" dirty="0"/>
              <a:t> that could be useful in </a:t>
            </a:r>
            <a:r>
              <a:rPr lang="en-US" sz="2500" b="1" dirty="0"/>
              <a:t>remote sensing tasks</a:t>
            </a:r>
            <a:r>
              <a:rPr lang="en-US" sz="2500" dirty="0"/>
              <a:t> (e.g., coding support, hyperspectral imaging, image classification, segmentation).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For each model, write:</a:t>
            </a:r>
          </a:p>
          <a:p>
            <a:pPr lvl="2"/>
            <a:r>
              <a:rPr lang="en-US" sz="2500" dirty="0"/>
              <a:t>Model name.</a:t>
            </a:r>
          </a:p>
          <a:p>
            <a:pPr lvl="2"/>
            <a:r>
              <a:rPr lang="en-US" sz="2500" dirty="0"/>
              <a:t>Who created it.</a:t>
            </a:r>
          </a:p>
          <a:p>
            <a:pPr lvl="2"/>
            <a:r>
              <a:rPr lang="en-US" sz="2500" dirty="0"/>
              <a:t>Whether it is open-source or closed.</a:t>
            </a:r>
          </a:p>
          <a:p>
            <a:pPr lvl="2"/>
            <a:r>
              <a:rPr lang="en-US" sz="2500" dirty="0"/>
              <a:t>Why it could be useful in remote sensing.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8A25-6BA6-C6C5-9F6E-DA6682D94E43}"/>
              </a:ext>
            </a:extLst>
          </p:cNvPr>
          <p:cNvSpPr/>
          <p:nvPr/>
        </p:nvSpPr>
        <p:spPr>
          <a:xfrm>
            <a:off x="3942556" y="9309100"/>
            <a:ext cx="10435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Make a presentation next week</a:t>
            </a:r>
          </a:p>
        </p:txBody>
      </p:sp>
    </p:spTree>
    <p:extLst>
      <p:ext uri="{BB962C8B-B14F-4D97-AF65-F5344CB8AC3E}">
        <p14:creationId xmlns:p14="http://schemas.microsoft.com/office/powerpoint/2010/main" val="406837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3665A-7025-7FC9-8B13-892849B88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B74C73B-CC02-CEFB-C83A-B4E4C03BCAF1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A527E749-E139-24A9-6245-126EE02355DA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4029B461-1CEE-3818-DABD-C52D0238981D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6CC351CC-E416-8329-B380-E6DC22471409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Linguistic AI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26A79-F53B-F72B-5C99-702E05725C81}"/>
              </a:ext>
            </a:extLst>
          </p:cNvPr>
          <p:cNvSpPr txBox="1"/>
          <p:nvPr/>
        </p:nvSpPr>
        <p:spPr>
          <a:xfrm>
            <a:off x="-1" y="1689100"/>
            <a:ext cx="190103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>
                <a:effectLst/>
              </a:rPr>
              <a:t>Language AI is </a:t>
            </a:r>
            <a:r>
              <a:rPr lang="en-US" sz="3200"/>
              <a:t>a branch of artificial intelligence that focuses on enabling computers to understand, process, and generate human language, both spoken and written</a:t>
            </a:r>
            <a:r>
              <a:rPr lang="en-US" altLang="ko-KR" sz="3200"/>
              <a:t>.</a:t>
            </a:r>
            <a:endParaRPr lang="en-US" sz="3200" dirty="0"/>
          </a:p>
        </p:txBody>
      </p:sp>
      <p:pic>
        <p:nvPicPr>
          <p:cNvPr id="4100" name="Picture 4" descr="What can linguistic AI do for you today – and tomorrow? - tcworld magazine">
            <a:extLst>
              <a:ext uri="{FF2B5EF4-FFF2-40B4-BE49-F238E27FC236}">
                <a16:creationId xmlns:a16="http://schemas.microsoft.com/office/drawing/2014/main" id="{DBD2EA4E-0AAA-8464-A1DF-23E96902C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7"/>
          <a:stretch>
            <a:fillRect/>
          </a:stretch>
        </p:blipFill>
        <p:spPr bwMode="auto">
          <a:xfrm>
            <a:off x="2077193" y="3215898"/>
            <a:ext cx="1394152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AACAB-2BB4-38ED-7FD1-F27B339C070D}"/>
              </a:ext>
            </a:extLst>
          </p:cNvPr>
          <p:cNvSpPr txBox="1"/>
          <p:nvPr/>
        </p:nvSpPr>
        <p:spPr>
          <a:xfrm>
            <a:off x="3709822" y="10142478"/>
            <a:ext cx="12483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In our course, we focus on </a:t>
            </a:r>
            <a:r>
              <a:rPr lang="en-US" sz="2800" b="1" dirty="0"/>
              <a:t>Language AI</a:t>
            </a:r>
            <a:r>
              <a:rPr lang="en-US" sz="2800" dirty="0"/>
              <a:t> → AI that reads, writes, and answers text.</a:t>
            </a:r>
          </a:p>
        </p:txBody>
      </p:sp>
    </p:spTree>
    <p:extLst>
      <p:ext uri="{BB962C8B-B14F-4D97-AF65-F5344CB8AC3E}">
        <p14:creationId xmlns:p14="http://schemas.microsoft.com/office/powerpoint/2010/main" val="76707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C671C-7305-D2BE-0DE8-7BECCCC90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94487A-AC07-5659-09B9-3734E7CF17A5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FB752265-08E6-1FFC-A512-E7A9BDB7247D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B52F957F-0AEC-D01C-F884-AA20FAB15E50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76C258C7-8CE8-4A33-4544-31E541B1CCE4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The structure of AI</a:t>
            </a:r>
            <a:endParaRPr lang="cs-CZ" sz="3600" b="1" dirty="0">
              <a:cs typeface="Source Sans Pro Light"/>
            </a:endParaRPr>
          </a:p>
        </p:txBody>
      </p:sp>
      <p:pic>
        <p:nvPicPr>
          <p:cNvPr id="1026" name="Picture 2" descr="Artificial Intelligence in Archaeology | Encyclopedia MDPI">
            <a:extLst>
              <a:ext uri="{FF2B5EF4-FFF2-40B4-BE49-F238E27FC236}">
                <a16:creationId xmlns:a16="http://schemas.microsoft.com/office/drawing/2014/main" id="{1E5F513F-1165-69B0-10DF-2ABE340D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156" y="1687052"/>
            <a:ext cx="7691216" cy="88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F2ED8A1-8F75-01EA-AB36-C77BDD5B1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" y="2413204"/>
            <a:ext cx="11132685" cy="741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 (Artificial Intelligence):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umbrella term.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Any machine that acts “intelligent.”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Includes chess-playing computers, recommendation systems, image recognition,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Machine Learning (ML):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branch of AI.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Instead of rules, the machine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learns from examples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Example: Show an ML model 10,000 cat and dog pictures → it learns to classify new 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Deep Learning (DL):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sub-branch of ML.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neural networks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inspired by how the human brain works.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Many “layers” of neurons process information step by step.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Example: Voice assistants (like Siri) use deep learning to convert speech into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Large Language Models (LLMs):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special type of deep learning.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 only on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language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(reading, writing, summarizing, translating).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Examples: ChatGPT,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LLaMA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DeepSeek, Mistral.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582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88113-00F0-5284-020B-88304DBC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010312" cy="1069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AE79225-267F-23F8-482E-1221052DED99}"/>
              </a:ext>
            </a:extLst>
          </p:cNvPr>
          <p:cNvSpPr txBox="1"/>
          <p:nvPr/>
        </p:nvSpPr>
        <p:spPr>
          <a:xfrm>
            <a:off x="983783" y="997177"/>
            <a:ext cx="5346651" cy="2680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Generative AI?</a:t>
            </a:r>
            <a:endParaRPr lang="en-US" sz="71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3027" y="4013152"/>
            <a:ext cx="5075490" cy="28516"/>
          </a:xfrm>
          <a:custGeom>
            <a:avLst/>
            <a:gdLst>
              <a:gd name="connsiteX0" fmla="*/ 0 w 5075490"/>
              <a:gd name="connsiteY0" fmla="*/ 0 h 28516"/>
              <a:gd name="connsiteX1" fmla="*/ 532926 w 5075490"/>
              <a:gd name="connsiteY1" fmla="*/ 0 h 28516"/>
              <a:gd name="connsiteX2" fmla="*/ 1218118 w 5075490"/>
              <a:gd name="connsiteY2" fmla="*/ 0 h 28516"/>
              <a:gd name="connsiteX3" fmla="*/ 1801799 w 5075490"/>
              <a:gd name="connsiteY3" fmla="*/ 0 h 28516"/>
              <a:gd name="connsiteX4" fmla="*/ 2334725 w 5075490"/>
              <a:gd name="connsiteY4" fmla="*/ 0 h 28516"/>
              <a:gd name="connsiteX5" fmla="*/ 3019917 w 5075490"/>
              <a:gd name="connsiteY5" fmla="*/ 0 h 28516"/>
              <a:gd name="connsiteX6" fmla="*/ 3654353 w 5075490"/>
              <a:gd name="connsiteY6" fmla="*/ 0 h 28516"/>
              <a:gd name="connsiteX7" fmla="*/ 4288789 w 5075490"/>
              <a:gd name="connsiteY7" fmla="*/ 0 h 28516"/>
              <a:gd name="connsiteX8" fmla="*/ 5075490 w 5075490"/>
              <a:gd name="connsiteY8" fmla="*/ 0 h 28516"/>
              <a:gd name="connsiteX9" fmla="*/ 5075490 w 5075490"/>
              <a:gd name="connsiteY9" fmla="*/ 28516 h 28516"/>
              <a:gd name="connsiteX10" fmla="*/ 4542564 w 5075490"/>
              <a:gd name="connsiteY10" fmla="*/ 28516 h 28516"/>
              <a:gd name="connsiteX11" fmla="*/ 4060392 w 5075490"/>
              <a:gd name="connsiteY11" fmla="*/ 28516 h 28516"/>
              <a:gd name="connsiteX12" fmla="*/ 3375201 w 5075490"/>
              <a:gd name="connsiteY12" fmla="*/ 28516 h 28516"/>
              <a:gd name="connsiteX13" fmla="*/ 2842274 w 5075490"/>
              <a:gd name="connsiteY13" fmla="*/ 28516 h 28516"/>
              <a:gd name="connsiteX14" fmla="*/ 2157083 w 5075490"/>
              <a:gd name="connsiteY14" fmla="*/ 28516 h 28516"/>
              <a:gd name="connsiteX15" fmla="*/ 1421137 w 5075490"/>
              <a:gd name="connsiteY15" fmla="*/ 28516 h 28516"/>
              <a:gd name="connsiteX16" fmla="*/ 837456 w 5075490"/>
              <a:gd name="connsiteY16" fmla="*/ 28516 h 28516"/>
              <a:gd name="connsiteX17" fmla="*/ 0 w 5075490"/>
              <a:gd name="connsiteY17" fmla="*/ 28516 h 28516"/>
              <a:gd name="connsiteX18" fmla="*/ 0 w 5075490"/>
              <a:gd name="connsiteY18" fmla="*/ 0 h 2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75490" h="28516" fill="none" extrusionOk="0">
                <a:moveTo>
                  <a:pt x="0" y="0"/>
                </a:moveTo>
                <a:cubicBezTo>
                  <a:pt x="266153" y="-13435"/>
                  <a:pt x="360891" y="25395"/>
                  <a:pt x="532926" y="0"/>
                </a:cubicBezTo>
                <a:cubicBezTo>
                  <a:pt x="704961" y="-25395"/>
                  <a:pt x="1008477" y="17292"/>
                  <a:pt x="1218118" y="0"/>
                </a:cubicBezTo>
                <a:cubicBezTo>
                  <a:pt x="1427759" y="-17292"/>
                  <a:pt x="1613980" y="-12492"/>
                  <a:pt x="1801799" y="0"/>
                </a:cubicBezTo>
                <a:cubicBezTo>
                  <a:pt x="1989618" y="12492"/>
                  <a:pt x="2177647" y="20210"/>
                  <a:pt x="2334725" y="0"/>
                </a:cubicBezTo>
                <a:cubicBezTo>
                  <a:pt x="2491803" y="-20210"/>
                  <a:pt x="2809935" y="9864"/>
                  <a:pt x="3019917" y="0"/>
                </a:cubicBezTo>
                <a:cubicBezTo>
                  <a:pt x="3229899" y="-9864"/>
                  <a:pt x="3427172" y="-29247"/>
                  <a:pt x="3654353" y="0"/>
                </a:cubicBezTo>
                <a:cubicBezTo>
                  <a:pt x="3881534" y="29247"/>
                  <a:pt x="3993465" y="20258"/>
                  <a:pt x="4288789" y="0"/>
                </a:cubicBezTo>
                <a:cubicBezTo>
                  <a:pt x="4584113" y="-20258"/>
                  <a:pt x="4897515" y="-22220"/>
                  <a:pt x="5075490" y="0"/>
                </a:cubicBezTo>
                <a:cubicBezTo>
                  <a:pt x="5076271" y="11393"/>
                  <a:pt x="5076198" y="22673"/>
                  <a:pt x="5075490" y="28516"/>
                </a:cubicBezTo>
                <a:cubicBezTo>
                  <a:pt x="4860912" y="32923"/>
                  <a:pt x="4768547" y="9026"/>
                  <a:pt x="4542564" y="28516"/>
                </a:cubicBezTo>
                <a:cubicBezTo>
                  <a:pt x="4316581" y="48006"/>
                  <a:pt x="4259552" y="28673"/>
                  <a:pt x="4060392" y="28516"/>
                </a:cubicBezTo>
                <a:cubicBezTo>
                  <a:pt x="3861232" y="28359"/>
                  <a:pt x="3552494" y="30253"/>
                  <a:pt x="3375201" y="28516"/>
                </a:cubicBezTo>
                <a:cubicBezTo>
                  <a:pt x="3197908" y="26779"/>
                  <a:pt x="2992159" y="50228"/>
                  <a:pt x="2842274" y="28516"/>
                </a:cubicBezTo>
                <a:cubicBezTo>
                  <a:pt x="2692389" y="6804"/>
                  <a:pt x="2426698" y="59622"/>
                  <a:pt x="2157083" y="28516"/>
                </a:cubicBezTo>
                <a:cubicBezTo>
                  <a:pt x="1887468" y="-2590"/>
                  <a:pt x="1658991" y="53650"/>
                  <a:pt x="1421137" y="28516"/>
                </a:cubicBezTo>
                <a:cubicBezTo>
                  <a:pt x="1183283" y="3382"/>
                  <a:pt x="1007520" y="32034"/>
                  <a:pt x="837456" y="28516"/>
                </a:cubicBezTo>
                <a:cubicBezTo>
                  <a:pt x="667392" y="24998"/>
                  <a:pt x="256320" y="39850"/>
                  <a:pt x="0" y="28516"/>
                </a:cubicBezTo>
                <a:cubicBezTo>
                  <a:pt x="-1257" y="21055"/>
                  <a:pt x="-1268" y="5935"/>
                  <a:pt x="0" y="0"/>
                </a:cubicBezTo>
                <a:close/>
              </a:path>
              <a:path w="5075490" h="28516" stroke="0" extrusionOk="0">
                <a:moveTo>
                  <a:pt x="0" y="0"/>
                </a:moveTo>
                <a:cubicBezTo>
                  <a:pt x="240119" y="25821"/>
                  <a:pt x="314670" y="5834"/>
                  <a:pt x="583681" y="0"/>
                </a:cubicBezTo>
                <a:cubicBezTo>
                  <a:pt x="852692" y="-5834"/>
                  <a:pt x="960230" y="-9704"/>
                  <a:pt x="1065853" y="0"/>
                </a:cubicBezTo>
                <a:cubicBezTo>
                  <a:pt x="1171476" y="9704"/>
                  <a:pt x="1448208" y="4726"/>
                  <a:pt x="1801799" y="0"/>
                </a:cubicBezTo>
                <a:cubicBezTo>
                  <a:pt x="2155390" y="-4726"/>
                  <a:pt x="2263391" y="-20733"/>
                  <a:pt x="2385480" y="0"/>
                </a:cubicBezTo>
                <a:cubicBezTo>
                  <a:pt x="2507569" y="20733"/>
                  <a:pt x="2838982" y="-20312"/>
                  <a:pt x="2969162" y="0"/>
                </a:cubicBezTo>
                <a:cubicBezTo>
                  <a:pt x="3099342" y="20312"/>
                  <a:pt x="3509147" y="-1200"/>
                  <a:pt x="3705108" y="0"/>
                </a:cubicBezTo>
                <a:cubicBezTo>
                  <a:pt x="3901069" y="1200"/>
                  <a:pt x="4018660" y="5349"/>
                  <a:pt x="4238034" y="0"/>
                </a:cubicBezTo>
                <a:cubicBezTo>
                  <a:pt x="4457408" y="-5349"/>
                  <a:pt x="4818709" y="-30434"/>
                  <a:pt x="5075490" y="0"/>
                </a:cubicBezTo>
                <a:cubicBezTo>
                  <a:pt x="5075506" y="11440"/>
                  <a:pt x="5076228" y="22745"/>
                  <a:pt x="5075490" y="28516"/>
                </a:cubicBezTo>
                <a:cubicBezTo>
                  <a:pt x="4859030" y="17631"/>
                  <a:pt x="4804096" y="8939"/>
                  <a:pt x="4542564" y="28516"/>
                </a:cubicBezTo>
                <a:cubicBezTo>
                  <a:pt x="4281032" y="48093"/>
                  <a:pt x="4117740" y="57735"/>
                  <a:pt x="3908127" y="28516"/>
                </a:cubicBezTo>
                <a:cubicBezTo>
                  <a:pt x="3698514" y="-703"/>
                  <a:pt x="3543205" y="19786"/>
                  <a:pt x="3324446" y="28516"/>
                </a:cubicBezTo>
                <a:cubicBezTo>
                  <a:pt x="3105687" y="37246"/>
                  <a:pt x="2885339" y="49747"/>
                  <a:pt x="2588500" y="28516"/>
                </a:cubicBezTo>
                <a:cubicBezTo>
                  <a:pt x="2291661" y="7285"/>
                  <a:pt x="2089282" y="59451"/>
                  <a:pt x="1852554" y="28516"/>
                </a:cubicBezTo>
                <a:cubicBezTo>
                  <a:pt x="1615826" y="-2419"/>
                  <a:pt x="1428118" y="33427"/>
                  <a:pt x="1319627" y="28516"/>
                </a:cubicBezTo>
                <a:cubicBezTo>
                  <a:pt x="1211136" y="23605"/>
                  <a:pt x="1001068" y="-1630"/>
                  <a:pt x="685191" y="28516"/>
                </a:cubicBezTo>
                <a:cubicBezTo>
                  <a:pt x="369314" y="58662"/>
                  <a:pt x="219116" y="47541"/>
                  <a:pt x="0" y="28516"/>
                </a:cubicBezTo>
                <a:cubicBezTo>
                  <a:pt x="-955" y="21462"/>
                  <a:pt x="621" y="918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2578F-137C-97AB-0DA1-5D4903A36FE8}"/>
              </a:ext>
            </a:extLst>
          </p:cNvPr>
          <p:cNvSpPr txBox="1"/>
          <p:nvPr/>
        </p:nvSpPr>
        <p:spPr>
          <a:xfrm>
            <a:off x="113808" y="4420525"/>
            <a:ext cx="7086599" cy="58940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GenAI is a type of Artificial Intelligence that creates new content based on what it has learned from existing content.</a:t>
            </a:r>
          </a:p>
          <a:p>
            <a:pPr marL="34290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process of learning from existing content is called training and results in the creation of a statistical model.</a:t>
            </a:r>
          </a:p>
          <a:p>
            <a:pPr marL="34290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When given </a:t>
            </a:r>
            <a:r>
              <a:rPr lang="en-US" sz="2800" b="1" dirty="0"/>
              <a:t>a prompt</a:t>
            </a:r>
            <a:r>
              <a:rPr lang="en-US" sz="2800" dirty="0"/>
              <a:t>, GenAI uses this statistical model to predict what an expected response might be–and this generates new content.</a:t>
            </a:r>
          </a:p>
          <a:p>
            <a:pPr marL="34290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It learns the underlying structure of the data and can then generate new samples that are similar to the data it was trained on.</a:t>
            </a:r>
          </a:p>
        </p:txBody>
      </p:sp>
      <p:pic>
        <p:nvPicPr>
          <p:cNvPr id="6" name="Picture 5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33215806-D073-1714-FD5B-C9DE0458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86" y="1188877"/>
            <a:ext cx="10764590" cy="83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81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FEACC-16B0-6CFC-3CD3-3DFCA1897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CF3C7B-84EB-C56E-AB58-4C7C2AC815BA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35EB7A84-EAD5-075E-097E-94F47DB13EF0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EE8E1A68-80DD-D1DC-FDB1-D774CCF699A1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190C9D1A-622F-736B-B3DD-4808AB4185AC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chemeClr val="bg1"/>
                </a:solidFill>
                <a:cs typeface="Source Sans Pro Light"/>
              </a:rPr>
              <a:t>Model types available to us </a:t>
            </a:r>
            <a:endParaRPr lang="cs-CZ" sz="3600" b="1" dirty="0">
              <a:solidFill>
                <a:schemeClr val="bg1"/>
              </a:solidFill>
              <a:cs typeface="Source Sans Pro Ligh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89F5995-6ED6-9EA0-A6C1-E7D1489E7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070220"/>
              </p:ext>
            </p:extLst>
          </p:nvPr>
        </p:nvGraphicFramePr>
        <p:xfrm>
          <a:off x="332977" y="927100"/>
          <a:ext cx="18344357" cy="963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196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E79D6-24CF-754E-2927-15AA39EEF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8F8037B-80E1-DE69-A32F-6C0E0AA09D00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2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25FFD621-599C-1BD2-6D3F-1454AF85C9E3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32D2CD29-EA53-671C-A8A4-44CA97A6DE4F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8A103634-AB01-2C84-1F3A-EF1BC0C4AEEE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Large Language Model (LLM)?</a:t>
            </a:r>
            <a:endParaRPr lang="cs-CZ" sz="3600" b="1" dirty="0">
              <a:cs typeface="Source Sans Pr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ED436-0B5E-9D2B-6794-0B35074C8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253" y="1689100"/>
            <a:ext cx="11948964" cy="6572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6B8B1-52D5-A522-B735-3C83A4143DE8}"/>
              </a:ext>
            </a:extLst>
          </p:cNvPr>
          <p:cNvSpPr txBox="1"/>
          <p:nvPr/>
        </p:nvSpPr>
        <p:spPr>
          <a:xfrm>
            <a:off x="198253" y="1841500"/>
            <a:ext cx="663234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An </a:t>
            </a:r>
            <a:r>
              <a:rPr lang="en-US" sz="2800" b="1" dirty="0"/>
              <a:t>LLM</a:t>
            </a:r>
            <a:r>
              <a:rPr lang="en-US" sz="2800" dirty="0"/>
              <a:t> is a deep learning model trained on huge amounts of text (books, websites, articles, code).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Main task: predict the next word (token) in a sentence.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Because it has seen so much text, it can:</a:t>
            </a:r>
          </a:p>
          <a:p>
            <a:pPr algn="just"/>
            <a:r>
              <a:rPr lang="en-US" sz="2800" dirty="0"/>
              <a:t>		1. Answer questions</a:t>
            </a:r>
          </a:p>
          <a:p>
            <a:pPr algn="just"/>
            <a:r>
              <a:rPr lang="en-US" sz="2800" dirty="0"/>
              <a:t>		2. Write essays</a:t>
            </a:r>
          </a:p>
          <a:p>
            <a:pPr algn="just"/>
            <a:r>
              <a:rPr lang="en-US" sz="2800" dirty="0"/>
              <a:t>		3. Generate code</a:t>
            </a:r>
          </a:p>
          <a:p>
            <a:pPr algn="just"/>
            <a:r>
              <a:rPr lang="en-US" sz="2800" dirty="0"/>
              <a:t>		4. Summarize documents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39B64-7E70-90FA-486B-AFF6996FFDD0}"/>
              </a:ext>
            </a:extLst>
          </p:cNvPr>
          <p:cNvSpPr txBox="1"/>
          <p:nvPr/>
        </p:nvSpPr>
        <p:spPr>
          <a:xfrm>
            <a:off x="-37050" y="8470900"/>
            <a:ext cx="190104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The largest and most capable LLMs are </a:t>
            </a:r>
            <a:r>
              <a:rPr lang="en-US" sz="2800" b="0" i="0" strike="noStrike" dirty="0">
                <a:effectLst/>
              </a:rPr>
              <a:t>generative pre-trained transformers</a:t>
            </a:r>
            <a:r>
              <a:rPr lang="en-US" sz="2800" b="0" i="0" dirty="0">
                <a:effectLst/>
              </a:rPr>
              <a:t> (GPTs), based on a </a:t>
            </a:r>
            <a:r>
              <a:rPr lang="en-US" sz="2800" b="0" i="0" strike="noStrike" dirty="0">
                <a:effectLst/>
                <a:hlinkClick r:id="rId3" tooltip="Transformer archite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transformer architecture</a:t>
            </a:r>
            <a:r>
              <a:rPr lang="en-US" sz="2800" b="0" i="0" dirty="0">
                <a:effectLst/>
              </a:rPr>
              <a:t>, which are largely used in </a:t>
            </a:r>
            <a:r>
              <a:rPr lang="en-US" sz="2800" b="0" i="0" strike="noStrike" dirty="0">
                <a:effectLst/>
              </a:rPr>
              <a:t>generative</a:t>
            </a:r>
            <a:r>
              <a:rPr lang="en-US" sz="2800" b="0" i="0" dirty="0">
                <a:effectLst/>
              </a:rPr>
              <a:t> </a:t>
            </a:r>
            <a:r>
              <a:rPr lang="en-US" sz="2800" b="0" i="0" strike="noStrike" dirty="0">
                <a:effectLst/>
              </a:rPr>
              <a:t>chatbots</a:t>
            </a:r>
            <a:r>
              <a:rPr lang="en-US" sz="2800" b="0" i="0" dirty="0">
                <a:effectLst/>
              </a:rPr>
              <a:t> such as </a:t>
            </a:r>
            <a:r>
              <a:rPr lang="en-US" sz="2800" b="0" i="0" strike="noStrike" dirty="0">
                <a:effectLst/>
              </a:rPr>
              <a:t>ChatGPT</a:t>
            </a:r>
            <a:r>
              <a:rPr lang="en-US" sz="2800" b="0" i="0" dirty="0">
                <a:effectLst/>
              </a:rPr>
              <a:t>, </a:t>
            </a:r>
            <a:r>
              <a:rPr lang="en-US" sz="2800" b="0" i="0" strike="noStrike" dirty="0">
                <a:effectLst/>
              </a:rPr>
              <a:t>Gemini</a:t>
            </a:r>
            <a:r>
              <a:rPr lang="en-US" sz="2800" b="0" i="0" dirty="0">
                <a:effectLst/>
              </a:rPr>
              <a:t> and </a:t>
            </a:r>
            <a:r>
              <a:rPr lang="en-US" sz="2800" b="0" i="0" strike="noStrike" dirty="0">
                <a:effectLst/>
              </a:rPr>
              <a:t>Claude</a:t>
            </a:r>
            <a:r>
              <a:rPr lang="en-US" sz="2800" b="0" i="0" dirty="0">
                <a:effectLst/>
              </a:rPr>
              <a:t>. LLMs can be </a:t>
            </a:r>
            <a:r>
              <a:rPr lang="en-US" sz="2800" b="0" i="0" strike="noStrike" dirty="0">
                <a:effectLst/>
                <a:hlinkClick r:id="rId4" tooltip="Fine-tuning (deep learn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fine-tuned</a:t>
            </a:r>
            <a:r>
              <a:rPr lang="en-US" sz="2800" b="0" i="0" dirty="0">
                <a:effectLst/>
              </a:rPr>
              <a:t> for specific tasks or guided by </a:t>
            </a:r>
            <a:r>
              <a:rPr lang="en-US" sz="2800" b="0" i="0" strike="noStrike" dirty="0">
                <a:effectLst/>
              </a:rPr>
              <a:t>prompt engineering.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331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F950F-887E-DA63-D15F-CD1D083D2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35E2EBF-735C-7AC7-5768-9EDAE7043791}"/>
              </a:ext>
            </a:extLst>
          </p:cNvPr>
          <p:cNvGrpSpPr/>
          <p:nvPr/>
        </p:nvGrpSpPr>
        <p:grpSpPr>
          <a:xfrm>
            <a:off x="-1" y="546100"/>
            <a:ext cx="9047957" cy="828000"/>
            <a:chOff x="-1" y="546100"/>
            <a:chExt cx="3942557" cy="828000"/>
          </a:xfrm>
          <a:solidFill>
            <a:schemeClr val="accent2"/>
          </a:solidFill>
        </p:grpSpPr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206FCB84-BC19-39BB-5C73-EF081C2AD247}"/>
                </a:ext>
              </a:extLst>
            </p:cNvPr>
            <p:cNvSpPr/>
            <p:nvPr/>
          </p:nvSpPr>
          <p:spPr>
            <a:xfrm>
              <a:off x="-1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76144051-746A-63A7-9DFD-1A89386878D7}"/>
                </a:ext>
              </a:extLst>
            </p:cNvPr>
            <p:cNvSpPr/>
            <p:nvPr/>
          </p:nvSpPr>
          <p:spPr>
            <a:xfrm>
              <a:off x="685799" y="54610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30E50E82-3117-51EE-A333-488FDDBEA40A}"/>
              </a:ext>
            </a:extLst>
          </p:cNvPr>
          <p:cNvSpPr txBox="1"/>
          <p:nvPr/>
        </p:nvSpPr>
        <p:spPr>
          <a:xfrm>
            <a:off x="463682" y="672698"/>
            <a:ext cx="1094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600" b="1" dirty="0">
                <a:solidFill>
                  <a:srgbClr val="FFFFFF"/>
                </a:solidFill>
                <a:cs typeface="Source Sans Pro Light"/>
              </a:rPr>
              <a:t>Key Concepts: Token </a:t>
            </a:r>
            <a:endParaRPr lang="cs-CZ" sz="3600" b="1" dirty="0">
              <a:cs typeface="Source Sans Pr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A2B0B-0956-24DC-B33F-D178AB2CBD51}"/>
              </a:ext>
            </a:extLst>
          </p:cNvPr>
          <p:cNvSpPr txBox="1"/>
          <p:nvPr/>
        </p:nvSpPr>
        <p:spPr>
          <a:xfrm>
            <a:off x="451212" y="1500698"/>
            <a:ext cx="146619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Token: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basic unit of text for LLMs.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Usually a word or part of a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Example: The sentence</a:t>
            </a:r>
          </a:p>
          <a:p>
            <a:r>
              <a:rPr lang="en-US" sz="2800" dirty="0"/>
              <a:t>		“Sericite is a fine-grained mica.”      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Models process tokens, not whole sentences at once.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AFFD3-055D-C474-23EF-054627018382}"/>
              </a:ext>
            </a:extLst>
          </p:cNvPr>
          <p:cNvSpPr txBox="1"/>
          <p:nvPr/>
        </p:nvSpPr>
        <p:spPr>
          <a:xfrm>
            <a:off x="7385412" y="3135128"/>
            <a:ext cx="9505334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["Ser", "</a:t>
            </a:r>
            <a:r>
              <a:rPr lang="en-US" sz="2800" dirty="0" err="1">
                <a:solidFill>
                  <a:schemeClr val="accent6"/>
                </a:solidFill>
              </a:rPr>
              <a:t>icite</a:t>
            </a:r>
            <a:r>
              <a:rPr lang="en-US" sz="2800" dirty="0">
                <a:solidFill>
                  <a:schemeClr val="accent6"/>
                </a:solidFill>
              </a:rPr>
              <a:t>", " is", " a", " fine", "-", "grained", " mica", "."]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06F07-F407-2010-8125-83302A9E1310}"/>
              </a:ext>
            </a:extLst>
          </p:cNvPr>
          <p:cNvSpPr txBox="1"/>
          <p:nvPr/>
        </p:nvSpPr>
        <p:spPr>
          <a:xfrm>
            <a:off x="463682" y="4870419"/>
            <a:ext cx="18243309" cy="24006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How Does Tokenization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Automatic</a:t>
            </a:r>
            <a:r>
              <a:rPr lang="en-US" sz="2500" dirty="0"/>
              <a:t> → You don’t split tokens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Each LLM comes with its own </a:t>
            </a:r>
            <a:r>
              <a:rPr lang="en-US" sz="2500" b="1" dirty="0"/>
              <a:t>tokenizer</a:t>
            </a:r>
            <a:r>
              <a:rPr lang="en-US" sz="2500" dirty="0"/>
              <a:t> (a built-in algorithm that decides how to split text).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The tokenizer maps text → numbers (because models only understand numbers).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Example:</a:t>
            </a:r>
            <a:br>
              <a:rPr lang="en-US" sz="2500" dirty="0"/>
            </a:br>
            <a:r>
              <a:rPr lang="en-US" sz="2500" dirty="0"/>
              <a:t>Word “mica” → Token ID 5023 (just an example number).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396D7-E8B9-01D1-21DC-2E036FFEA05E}"/>
              </a:ext>
            </a:extLst>
          </p:cNvPr>
          <p:cNvSpPr txBox="1"/>
          <p:nvPr/>
        </p:nvSpPr>
        <p:spPr>
          <a:xfrm>
            <a:off x="492999" y="7638430"/>
            <a:ext cx="16902544" cy="27853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500" b="1" dirty="0"/>
              <a:t>Token Length &amp;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Every LLM has a </a:t>
            </a:r>
            <a:r>
              <a:rPr lang="en-US" sz="2500" b="1" dirty="0"/>
              <a:t>context window</a:t>
            </a:r>
            <a:r>
              <a:rPr lang="en-US" sz="2500" dirty="0"/>
              <a:t> = max tokens it can read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LLaMA3-8B → 8,000 tokens.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/>
              <a:t>GPT-4o → 128,000 tokens.</a:t>
            </a:r>
          </a:p>
          <a:p>
            <a:pPr>
              <a:buNone/>
            </a:pPr>
            <a:r>
              <a:rPr lang="en-US" sz="2500" dirty="0"/>
              <a:t>1 token ≈ ~4 characters in English (~¾ of a word).</a:t>
            </a:r>
            <a:br>
              <a:rPr lang="en-US" sz="2500" dirty="0"/>
            </a:br>
            <a:r>
              <a:rPr lang="en-US" sz="2500" dirty="0"/>
              <a:t>So 1,000 tokens ≈ 750 words.</a:t>
            </a:r>
          </a:p>
        </p:txBody>
      </p:sp>
    </p:spTree>
    <p:extLst>
      <p:ext uri="{BB962C8B-B14F-4D97-AF65-F5344CB8AC3E}">
        <p14:creationId xmlns:p14="http://schemas.microsoft.com/office/powerpoint/2010/main" val="3877485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’s history, Spread of life - by Lifeliqe.pptx" id="{8018FD61-20E8-4D88-AAD1-B76880338021}" vid="{D0CEFEFF-AB95-4C99-A2ED-430BAE31D4BB}"/>
    </a:ext>
  </a:extLst>
</a:theme>
</file>

<file path=ppt/theme/theme2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Earth’s history Spread of life</Template>
  <TotalTime>1147</TotalTime>
  <Words>3306</Words>
  <Application>Microsoft Office PowerPoint</Application>
  <PresentationFormat>Custom</PresentationFormat>
  <Paragraphs>360</Paragraphs>
  <Slides>32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Gill Sans MT</vt:lpstr>
      <vt:lpstr>Source Sans Pro</vt:lpstr>
      <vt:lpstr>Source Sans Pro Light</vt:lpstr>
      <vt:lpstr>Wingdings</vt:lpstr>
      <vt:lpstr>Wingdings 2</vt:lpstr>
      <vt:lpstr>Office Theme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GUILD TO START </vt:lpstr>
      <vt:lpstr>1. Install ollama</vt:lpstr>
      <vt:lpstr>2. USE A SYMBOLIC LINK </vt:lpstr>
      <vt:lpstr>3. Install gui (Chatbox)</vt:lpstr>
      <vt:lpstr>4. DOWNLOAD THE DEEP LEARNING AI MODELS</vt:lpstr>
      <vt:lpstr>5. Testing the models with chatbox</vt:lpstr>
      <vt:lpstr>6. Understand system prompt</vt:lpstr>
      <vt:lpstr>Week 2 assignment – getting started with ai models</vt:lpstr>
      <vt:lpstr>Week 2 assignment – getting started with ai models</vt:lpstr>
      <vt:lpstr>Week 2 assignment – getting started with ai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Huy Hoà Huỳnh</dc:creator>
  <cp:lastModifiedBy>Huy Hoà Huỳnh</cp:lastModifiedBy>
  <cp:revision>23</cp:revision>
  <dcterms:created xsi:type="dcterms:W3CDTF">2025-08-10T07:23:20Z</dcterms:created>
  <dcterms:modified xsi:type="dcterms:W3CDTF">2025-09-10T05:43:49Z</dcterms:modified>
</cp:coreProperties>
</file>